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e441fad7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e441fad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e441fad7a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e441fad7a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e441fad7a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e441fad7a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e441fad7a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8e441fad7a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9.png"/><Relationship Id="rId6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9.png"/><Relationship Id="rId5" Type="http://schemas.openxmlformats.org/officeDocument/2006/relationships/image" Target="../media/image6.png"/><Relationship Id="rId6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918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1.- Accede con tus claves al portal y entra en tus obras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26535" l="0" r="0" t="0"/>
          <a:stretch/>
        </p:blipFill>
        <p:spPr>
          <a:xfrm>
            <a:off x="101325" y="365100"/>
            <a:ext cx="3620701" cy="193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270727">
            <a:off x="874524" y="1571034"/>
            <a:ext cx="455400" cy="58865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796850" y="236075"/>
            <a:ext cx="517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2</a:t>
            </a:r>
            <a:r>
              <a:rPr lang="es" sz="1000">
                <a:solidFill>
                  <a:srgbClr val="595959"/>
                </a:solidFill>
              </a:rPr>
              <a:t>.- Pincha en el logo de tu contrata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5">
            <a:alphaModFix/>
          </a:blip>
          <a:srcRect b="13785" l="49758" r="0" t="0"/>
          <a:stretch/>
        </p:blipFill>
        <p:spPr>
          <a:xfrm>
            <a:off x="3885275" y="573725"/>
            <a:ext cx="4593952" cy="189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5475" y="2936844"/>
            <a:ext cx="7854899" cy="1775481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101325" y="2571750"/>
            <a:ext cx="918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3</a:t>
            </a:r>
            <a:r>
              <a:rPr lang="es" sz="1000">
                <a:solidFill>
                  <a:srgbClr val="595959"/>
                </a:solidFill>
              </a:rPr>
              <a:t>.- Pincha en la opción “Ver trabajadores” para acceder al listado de tus trabajadores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270727">
            <a:off x="4771399" y="2011484"/>
            <a:ext cx="455400" cy="58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270727">
            <a:off x="5239274" y="4447584"/>
            <a:ext cx="455400" cy="588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/>
        </p:nvSpPr>
        <p:spPr>
          <a:xfrm>
            <a:off x="0" y="0"/>
            <a:ext cx="918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4</a:t>
            </a:r>
            <a:r>
              <a:rPr lang="es" sz="1000">
                <a:solidFill>
                  <a:srgbClr val="595959"/>
                </a:solidFill>
              </a:rPr>
              <a:t>.- Te aparecerá un listado de trabajadores asignados y no asignados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896" y="365100"/>
            <a:ext cx="8811149" cy="38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/>
          <p:nvPr/>
        </p:nvSpPr>
        <p:spPr>
          <a:xfrm>
            <a:off x="1547000" y="4436875"/>
            <a:ext cx="2498700" cy="493500"/>
          </a:xfrm>
          <a:prstGeom prst="wedgeRectCallout">
            <a:avLst>
              <a:gd fmla="val -17524" name="adj1"/>
              <a:gd fmla="val -510603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/>
              <a:t>En este caso, de los 173 trabajadores de los que la subcontrata tiene colgada documentación, hay 1 que están ya asociados a este centro de trabajo, con toda su documentación OK ahora mismo. Si el semáforo estuviera en rojo, sería porque al menos uno de los documentos está en rojo.</a:t>
            </a:r>
            <a:endParaRPr sz="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/>
        </p:nvSpPr>
        <p:spPr>
          <a:xfrm>
            <a:off x="0" y="0"/>
            <a:ext cx="918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5</a:t>
            </a:r>
            <a:r>
              <a:rPr lang="es" sz="1000">
                <a:solidFill>
                  <a:srgbClr val="595959"/>
                </a:solidFill>
              </a:rPr>
              <a:t>.- </a:t>
            </a:r>
            <a:r>
              <a:rPr lang="es" sz="1000">
                <a:solidFill>
                  <a:schemeClr val="dk2"/>
                </a:solidFill>
              </a:rPr>
              <a:t>Si quieres asignar sólo un trabajador, pincha en la opción Asignar del menú Acciones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 rotWithShape="1">
          <a:blip r:embed="rId3">
            <a:alphaModFix/>
          </a:blip>
          <a:srcRect b="-4420" l="0" r="0" t="4420"/>
          <a:stretch/>
        </p:blipFill>
        <p:spPr>
          <a:xfrm>
            <a:off x="90675" y="407775"/>
            <a:ext cx="8839200" cy="186266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90675" y="2270450"/>
            <a:ext cx="8839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6</a:t>
            </a:r>
            <a:r>
              <a:rPr lang="es" sz="1000">
                <a:solidFill>
                  <a:srgbClr val="595959"/>
                </a:solidFill>
              </a:rPr>
              <a:t>.- Antes de que se quede el trabajador asociado, podemos seleccionar su oficio, y sus riesgos especiales en caso de que deseemos que además de tener en cuenta la documentación estándar del trabajador, deseamos que Gestiona tenga también en cuenta los cursos de capacitación y epis correspondientes a dicho oficio y riesgos seleccionados. Si no es necesario, podemos optar por Aceptar directamente.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200" y="2925819"/>
            <a:ext cx="5108682" cy="2107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7438830">
            <a:off x="460124" y="4142009"/>
            <a:ext cx="455400" cy="588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7438830">
            <a:off x="3160174" y="2903834"/>
            <a:ext cx="455400" cy="588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22325" y="2925832"/>
            <a:ext cx="2932974" cy="1330393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 txBox="1"/>
          <p:nvPr/>
        </p:nvSpPr>
        <p:spPr>
          <a:xfrm>
            <a:off x="6022325" y="4352025"/>
            <a:ext cx="263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rgbClr val="595959"/>
                </a:solidFill>
              </a:rPr>
              <a:t>Sólo aparecen los oficios de los que se ha demostrado documentalmente la cualificación del trabajador (cursos, carnés). En caso de el trabajador vaya a realizar un oficio que no viene en la lista, puedes seleccionar “Nuevo Oficio” y elegir el necesario. De esa forma, a la subcontrata se le exigirá automáticamente que cargue la cualificación pertinente, y el trabajador no estará en verde si no se carga dicha cualificación</a:t>
            </a:r>
            <a:endParaRPr sz="600">
              <a:solidFill>
                <a:srgbClr val="595959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2569675" y="4083025"/>
            <a:ext cx="263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rgbClr val="595959"/>
                </a:solidFill>
              </a:rPr>
              <a:t>Si seleccionamos un riesgo, automáticamente se le exigirá al trabajador que cargue su(s) epi(s) correspondientes a dicho riesgo y nunca estará en verde si no demuestra documentalmente que fueron entregados al trabajador</a:t>
            </a:r>
            <a:endParaRPr sz="6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/>
        </p:nvSpPr>
        <p:spPr>
          <a:xfrm>
            <a:off x="0" y="0"/>
            <a:ext cx="918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7</a:t>
            </a:r>
            <a:r>
              <a:rPr lang="es" sz="1000">
                <a:solidFill>
                  <a:srgbClr val="595959"/>
                </a:solidFill>
              </a:rPr>
              <a:t>.- </a:t>
            </a:r>
            <a:r>
              <a:rPr lang="es" sz="1000">
                <a:solidFill>
                  <a:schemeClr val="dk2"/>
                </a:solidFill>
              </a:rPr>
              <a:t>Si quieres asignar varios trabajadores pincha en el menú hamburguesa y selecciona Asignar trabajadores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250" y="365100"/>
            <a:ext cx="4496651" cy="270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639932">
            <a:off x="261248" y="944634"/>
            <a:ext cx="455400" cy="588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39676" y="660350"/>
            <a:ext cx="4231299" cy="2047079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 txBox="1"/>
          <p:nvPr/>
        </p:nvSpPr>
        <p:spPr>
          <a:xfrm>
            <a:off x="4739725" y="323850"/>
            <a:ext cx="4231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7.- </a:t>
            </a:r>
            <a:r>
              <a:rPr lang="es" sz="1000">
                <a:solidFill>
                  <a:schemeClr val="dk2"/>
                </a:solidFill>
              </a:rPr>
              <a:t>Selecciona los trabajadores que quieras asignar</a:t>
            </a:r>
            <a:endParaRPr sz="1000">
              <a:solidFill>
                <a:srgbClr val="595959"/>
              </a:solidFill>
            </a:endParaRPr>
          </a:p>
        </p:txBody>
      </p:sp>
      <p:sp>
        <p:nvSpPr>
          <p:cNvPr id="92" name="Google Shape;92;p16"/>
          <p:cNvSpPr txBox="1"/>
          <p:nvPr/>
        </p:nvSpPr>
        <p:spPr>
          <a:xfrm>
            <a:off x="111250" y="3233175"/>
            <a:ext cx="8906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8</a:t>
            </a:r>
            <a:r>
              <a:rPr lang="es" sz="1000">
                <a:solidFill>
                  <a:srgbClr val="595959"/>
                </a:solidFill>
              </a:rPr>
              <a:t>.- A</a:t>
            </a:r>
            <a:r>
              <a:rPr lang="es" sz="1000">
                <a:solidFill>
                  <a:schemeClr val="dk2"/>
                </a:solidFill>
              </a:rPr>
              <a:t>l final de la pantalla pincha en “Asignar a obra”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4850" y="3598275"/>
            <a:ext cx="8839200" cy="682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/>
        </p:nvSpPr>
        <p:spPr>
          <a:xfrm>
            <a:off x="0" y="0"/>
            <a:ext cx="918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8</a:t>
            </a:r>
            <a:r>
              <a:rPr lang="es" sz="1000">
                <a:solidFill>
                  <a:srgbClr val="595959"/>
                </a:solidFill>
              </a:rPr>
              <a:t>.- </a:t>
            </a:r>
            <a:r>
              <a:rPr lang="es" sz="1000">
                <a:solidFill>
                  <a:schemeClr val="dk2"/>
                </a:solidFill>
              </a:rPr>
              <a:t>Añade los oficios y riesgos a los trabajadores asignados</a:t>
            </a:r>
            <a:endParaRPr sz="1000">
              <a:solidFill>
                <a:srgbClr val="595959"/>
              </a:solidFill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118800" y="2307325"/>
            <a:ext cx="8906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595959"/>
                </a:solidFill>
              </a:rPr>
              <a:t>Estos trabajadores no tienen ningún oficio añadido así que pincha en Editar y marca el oficio que vayan a realizar en el centro</a:t>
            </a:r>
            <a:endParaRPr sz="1000">
              <a:solidFill>
                <a:srgbClr val="595959"/>
              </a:solidFill>
            </a:endParaRPr>
          </a:p>
        </p:txBody>
      </p:sp>
      <p:pic>
        <p:nvPicPr>
          <p:cNvPr id="100" name="Google Shape;100;p17"/>
          <p:cNvPicPr preferRelativeResize="0"/>
          <p:nvPr/>
        </p:nvPicPr>
        <p:blipFill rotWithShape="1">
          <a:blip r:embed="rId3">
            <a:alphaModFix/>
          </a:blip>
          <a:srcRect b="0" l="0" r="3947" t="0"/>
          <a:stretch/>
        </p:blipFill>
        <p:spPr>
          <a:xfrm>
            <a:off x="111250" y="365100"/>
            <a:ext cx="8782900" cy="189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639932">
            <a:off x="4897273" y="1308084"/>
            <a:ext cx="455400" cy="5886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