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256" r:id="rId2"/>
    <p:sldId id="258" r:id="rId3"/>
    <p:sldId id="264" r:id="rId4"/>
    <p:sldId id="290" r:id="rId5"/>
    <p:sldId id="282" r:id="rId6"/>
    <p:sldId id="283" r:id="rId7"/>
    <p:sldId id="284" r:id="rId8"/>
    <p:sldId id="287" r:id="rId9"/>
    <p:sldId id="280" r:id="rId10"/>
    <p:sldId id="293" r:id="rId11"/>
    <p:sldId id="285" r:id="rId12"/>
    <p:sldId id="269" r:id="rId13"/>
    <p:sldId id="289" r:id="rId14"/>
    <p:sldId id="270" r:id="rId15"/>
  </p:sldIdLst>
  <p:sldSz cx="24384000" cy="13716000"/>
  <p:notesSz cx="7104063" cy="10234613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821531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2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1pPr>
    <a:lvl2pPr marL="0" marR="0" indent="228600" algn="ctr" defTabSz="821531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2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2pPr>
    <a:lvl3pPr marL="0" marR="0" indent="457200" algn="ctr" defTabSz="821531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2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3pPr>
    <a:lvl4pPr marL="0" marR="0" indent="685800" algn="ctr" defTabSz="821531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2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4pPr>
    <a:lvl5pPr marL="0" marR="0" indent="914400" algn="ctr" defTabSz="821531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2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5pPr>
    <a:lvl6pPr marL="0" marR="0" indent="1143000" algn="ctr" defTabSz="821531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2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6pPr>
    <a:lvl7pPr marL="0" marR="0" indent="1371600" algn="ctr" defTabSz="821531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2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7pPr>
    <a:lvl8pPr marL="0" marR="0" indent="1600200" algn="ctr" defTabSz="821531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2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8pPr>
    <a:lvl9pPr marL="0" marR="0" indent="1828800" algn="ctr" defTabSz="821531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2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00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EEEEEE"/>
    <a:srgbClr val="FC4802"/>
    <a:srgbClr val="F8F8F8"/>
    <a:srgbClr val="FF5000"/>
    <a:srgbClr val="C0C0C0"/>
    <a:srgbClr val="DDDDDD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wholeTbl>
    <a:band2H>
      <a:tcTxStyle/>
      <a:tcStyle>
        <a:tcBdr/>
        <a:fill>
          <a:solidFill>
            <a:srgbClr val="E3E5E8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>
              <a:lumOff val="-13575"/>
            </a:schemeClr>
          </a:solidFill>
        </a:fill>
      </a:tcStyle>
    </a:firstCol>
    <a:lastRow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3797C6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>
              <a:hueOff val="114395"/>
              <a:lumOff val="-24975"/>
            </a:schemeClr>
          </a:solidFill>
        </a:fill>
      </a:tcStyle>
    </a:firstRow>
  </a:tblStyle>
  <a:tblStyle styleId="{C7B018BB-80A7-4F77-B60F-C8B233D01FF8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B8B8B8"/>
              </a:solidFill>
              <a:prstDash val="solid"/>
              <a:miter lim="400000"/>
            </a:ln>
          </a:left>
          <a:right>
            <a:ln w="12700" cap="flat">
              <a:solidFill>
                <a:srgbClr val="B8B8B8"/>
              </a:solidFill>
              <a:prstDash val="solid"/>
              <a:miter lim="400000"/>
            </a:ln>
          </a:right>
          <a:top>
            <a:ln w="12700" cap="flat">
              <a:solidFill>
                <a:srgbClr val="B8B8B8"/>
              </a:solidFill>
              <a:prstDash val="solid"/>
              <a:miter lim="400000"/>
            </a:ln>
          </a:top>
          <a:bottom>
            <a:ln w="12700" cap="flat">
              <a:solidFill>
                <a:srgbClr val="B8B8B8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prstDash val="solid"/>
              <a:miter lim="400000"/>
            </a:ln>
          </a:insideH>
          <a:insideV>
            <a:ln w="12700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/>
      <a:tcStyle>
        <a:tcBdr/>
        <a:fill>
          <a:solidFill>
            <a:srgbClr val="E1E0DA"/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chemeClr val="accent3">
              <a:hueOff val="362282"/>
              <a:satOff val="31803"/>
              <a:lumOff val="-18242"/>
            </a:schemeClr>
          </a:solidFill>
        </a:fill>
      </a:tcStyle>
    </a:firstCol>
    <a:lastRow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254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929292"/>
              </a:solidFill>
              <a:prstDash val="solid"/>
              <a:miter lim="400000"/>
            </a:ln>
          </a:left>
          <a:right>
            <a:ln w="12700" cap="flat">
              <a:solidFill>
                <a:srgbClr val="929292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929292"/>
              </a:solidFill>
              <a:prstDash val="solid"/>
              <a:miter lim="400000"/>
            </a:ln>
          </a:insideH>
          <a:insideV>
            <a:ln w="12700" cap="flat">
              <a:solidFill>
                <a:srgbClr val="929292"/>
              </a:solidFill>
              <a:prstDash val="solid"/>
              <a:miter lim="400000"/>
            </a:ln>
          </a:insideV>
        </a:tcBdr>
        <a:fill>
          <a:solidFill>
            <a:srgbClr val="017101"/>
          </a:solidFill>
        </a:fill>
      </a:tcStyle>
    </a:firstRow>
  </a:tblStyle>
  <a:tblStyle styleId="{EEE7283C-3CF3-47DC-8721-378D4A62B228}" styleName="">
    <a:tblBg/>
    <a:wholeTbl>
      <a:tcTxStyle b="off" i="off">
        <a:font>
          <a:latin typeface="Helvetica Neue Light"/>
          <a:ea typeface="Helvetica Neue Light"/>
          <a:cs typeface="Helvetica Neue Light"/>
        </a:font>
        <a:srgbClr val="000000"/>
      </a:tcTxStyle>
      <a:tcStyle>
        <a:tcBdr>
          <a:lef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V>
        </a:tcBdr>
        <a:fill>
          <a:solidFill>
            <a:srgbClr val="FAF7E9"/>
          </a:solidFill>
        </a:fill>
      </a:tcStyle>
    </a:wholeTbl>
    <a:band2H>
      <a:tcTxStyle/>
      <a:tcStyle>
        <a:tcBdr/>
        <a:fill>
          <a:solidFill>
            <a:srgbClr val="EDEADD"/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9BA00"/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F9400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F9400"/>
          </a:solidFill>
        </a:fill>
      </a:tcStyle>
    </a:firstRow>
  </a:tblStyle>
  <a:tblStyle styleId="{CF821DB8-F4EB-4A41-A1BA-3FCAFE7338EE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/>
      <a:tcStyle>
        <a:tcBdr/>
        <a:fill>
          <a:solidFill>
            <a:srgbClr val="DADBDA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chemeClr val="accent6">
              <a:hueOff val="-146070"/>
              <a:satOff val="-10048"/>
              <a:lumOff val="-30626"/>
            </a:schemeClr>
          </a:solidFill>
        </a:fill>
      </a:tcStyle>
    </a:firstCol>
    <a:la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C24785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C24785"/>
          </a:solidFill>
        </a:fill>
      </a:tcStyle>
    </a:firstRow>
  </a:tblStyle>
  <a:tblStyle styleId="{33BA23B1-9221-436E-865A-0063620EA4FD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B5B5C1"/>
          </a:solidFill>
        </a:fill>
      </a:tcStyle>
    </a:wholeTbl>
    <a:band2H>
      <a:tcTxStyle/>
      <a:tcStyle>
        <a:tcBdr/>
        <a:fill>
          <a:solidFill>
            <a:srgbClr val="9A9AA5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53585F"/>
          </a:solidFill>
        </a:fill>
      </a:tcStyle>
    </a:firstCol>
    <a:la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98089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98089"/>
          </a:solidFill>
        </a:fill>
      </a:tcStyle>
    </a:firstRow>
  </a:tblStyle>
  <a:tblStyle styleId="{2708684C-4D16-4618-839F-0558EEFCDFE6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DEEEE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Col>
    <a:lastRow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432" autoAdjust="0"/>
    <p:restoredTop sz="94674"/>
  </p:normalViewPr>
  <p:slideViewPr>
    <p:cSldViewPr snapToGrid="0" snapToObjects="1">
      <p:cViewPr varScale="1">
        <p:scale>
          <a:sx n="43" d="100"/>
          <a:sy n="43" d="100"/>
        </p:scale>
        <p:origin x="-468" y="-114"/>
      </p:cViewPr>
      <p:guideLst>
        <p:guide orient="horz" pos="4320"/>
        <p:guide pos="76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napToObjects="1">
      <p:cViewPr varScale="1">
        <p:scale>
          <a:sx n="64" d="100"/>
          <a:sy n="64" d="100"/>
        </p:scale>
        <p:origin x="-2862" y="-108"/>
      </p:cViewPr>
      <p:guideLst>
        <p:guide orient="horz" pos="3224"/>
        <p:guide pos="2238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Shape 116"/>
          <p:cNvSpPr>
            <a:spLocks noGrp="1" noRot="1" noChangeAspect="1"/>
          </p:cNvSpPr>
          <p:nvPr>
            <p:ph type="sldImg"/>
          </p:nvPr>
        </p:nvSpPr>
        <p:spPr>
          <a:xfrm>
            <a:off x="142875" y="768350"/>
            <a:ext cx="6818313" cy="3836988"/>
          </a:xfrm>
          <a:prstGeom prst="rect">
            <a:avLst/>
          </a:prstGeom>
        </p:spPr>
        <p:txBody>
          <a:bodyPr lIns="99075" tIns="49538" rIns="99075" bIns="49538"/>
          <a:lstStyle/>
          <a:p>
            <a:endParaRPr/>
          </a:p>
        </p:txBody>
      </p:sp>
      <p:sp>
        <p:nvSpPr>
          <p:cNvPr id="117" name="Shape 117"/>
          <p:cNvSpPr>
            <a:spLocks noGrp="1"/>
          </p:cNvSpPr>
          <p:nvPr>
            <p:ph type="body" sz="quarter" idx="1"/>
          </p:nvPr>
        </p:nvSpPr>
        <p:spPr>
          <a:xfrm>
            <a:off x="947209" y="4861441"/>
            <a:ext cx="5209646" cy="4605576"/>
          </a:xfrm>
          <a:prstGeom prst="rect">
            <a:avLst/>
          </a:prstGeom>
        </p:spPr>
        <p:txBody>
          <a:bodyPr lIns="99075" tIns="49538" rIns="99075" bIns="49538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xmlns="" val="1233805520"/>
      </p:ext>
    </p:extLst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1pPr>
    <a:lvl2pPr indent="228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2pPr>
    <a:lvl3pPr indent="457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3pPr>
    <a:lvl4pPr indent="685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4pPr>
    <a:lvl5pPr indent="9144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5pPr>
    <a:lvl6pPr indent="11430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6pPr>
    <a:lvl7pPr indent="1371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7pPr>
    <a:lvl8pPr indent="1600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8pPr>
    <a:lvl9pPr indent="1828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ítulo y sub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o del título"/>
          <p:cNvSpPr txBox="1">
            <a:spLocks noGrp="1"/>
          </p:cNvSpPr>
          <p:nvPr>
            <p:ph type="title"/>
          </p:nvPr>
        </p:nvSpPr>
        <p:spPr>
          <a:xfrm>
            <a:off x="4833937" y="2303859"/>
            <a:ext cx="14716126" cy="4643438"/>
          </a:xfrm>
          <a:prstGeom prst="rect">
            <a:avLst/>
          </a:prstGeom>
        </p:spPr>
        <p:txBody>
          <a:bodyPr anchor="b"/>
          <a:lstStyle/>
          <a:p>
            <a:r>
              <a:t>Texto del título</a:t>
            </a:r>
          </a:p>
        </p:txBody>
      </p:sp>
      <p:sp>
        <p:nvSpPr>
          <p:cNvPr id="12" name="Nivel de texto 1…"/>
          <p:cNvSpPr txBox="1">
            <a:spLocks noGrp="1"/>
          </p:cNvSpPr>
          <p:nvPr>
            <p:ph type="body" sz="quarter" idx="1"/>
          </p:nvPr>
        </p:nvSpPr>
        <p:spPr>
          <a:xfrm>
            <a:off x="4833937" y="7090171"/>
            <a:ext cx="14716126" cy="1589486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5200"/>
            </a:lvl1pPr>
            <a:lvl2pPr marL="0" indent="228600" algn="ctr">
              <a:spcBef>
                <a:spcPts val="0"/>
              </a:spcBef>
              <a:buSzTx/>
              <a:buNone/>
              <a:defRPr sz="5200"/>
            </a:lvl2pPr>
            <a:lvl3pPr marL="0" indent="457200" algn="ctr">
              <a:spcBef>
                <a:spcPts val="0"/>
              </a:spcBef>
              <a:buSzTx/>
              <a:buNone/>
              <a:defRPr sz="5200"/>
            </a:lvl3pPr>
            <a:lvl4pPr marL="0" indent="685800" algn="ctr">
              <a:spcBef>
                <a:spcPts val="0"/>
              </a:spcBef>
              <a:buSzTx/>
              <a:buNone/>
              <a:defRPr sz="5200"/>
            </a:lvl4pPr>
            <a:lvl5pPr marL="0" indent="914400" algn="ctr">
              <a:spcBef>
                <a:spcPts val="0"/>
              </a:spcBef>
              <a:buSzTx/>
              <a:buNone/>
              <a:defRPr sz="5200"/>
            </a:lvl5pPr>
          </a:lstStyle>
          <a:p>
            <a:r>
              <a:t>Nivel de texto 1</a:t>
            </a:r>
          </a:p>
          <a:p>
            <a:pPr lvl="1"/>
            <a:r>
              <a:t>Nivel de texto 2</a:t>
            </a:r>
          </a:p>
          <a:p>
            <a:pPr lvl="2"/>
            <a:r>
              <a:t>Nivel de texto 3</a:t>
            </a:r>
          </a:p>
          <a:p>
            <a:pPr lvl="3"/>
            <a:r>
              <a:t>Nivel de texto 4</a:t>
            </a:r>
          </a:p>
          <a:p>
            <a:pPr lvl="4"/>
            <a:r>
              <a:t>Nivel de texto 5</a:t>
            </a:r>
          </a:p>
        </p:txBody>
      </p:sp>
      <p:sp>
        <p:nvSpPr>
          <p:cNvPr id="13" name="Número de diapositiva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latin typeface="Helvetica Neue Thin"/>
                <a:ea typeface="Helvetica Neue Thin"/>
                <a:cs typeface="Helvetica Neue Thin"/>
                <a:sym typeface="Helvetica Neue Thin"/>
              </a:defRPr>
            </a:lvl1pPr>
          </a:lstStyle>
          <a:p>
            <a:fld id="{86CB4B4D-7CA3-9044-876B-883B54F8677D}" type="slidenum">
              <a:rPr/>
              <a:pPr/>
              <a:t>‹Nº›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ítulo (arriba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Texto del título"/>
          <p:cNvSpPr txBox="1">
            <a:spLocks noGrp="1"/>
          </p:cNvSpPr>
          <p:nvPr>
            <p:ph type="title"/>
          </p:nvPr>
        </p:nvSpPr>
        <p:spPr>
          <a:xfrm>
            <a:off x="4387453" y="357187"/>
            <a:ext cx="15609094" cy="3036095"/>
          </a:xfrm>
          <a:prstGeom prst="rect">
            <a:avLst/>
          </a:prstGeom>
        </p:spPr>
        <p:txBody>
          <a:bodyPr/>
          <a:lstStyle/>
          <a:p>
            <a:r>
              <a:t>Texto del título</a:t>
            </a:r>
          </a:p>
        </p:txBody>
      </p:sp>
      <p:sp>
        <p:nvSpPr>
          <p:cNvPr id="49" name="Número de diapositiva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‹Nº›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ítulo y viñet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Texto del título"/>
          <p:cNvSpPr txBox="1">
            <a:spLocks noGrp="1"/>
          </p:cNvSpPr>
          <p:nvPr>
            <p:ph type="title"/>
          </p:nvPr>
        </p:nvSpPr>
        <p:spPr>
          <a:xfrm>
            <a:off x="4387453" y="357187"/>
            <a:ext cx="15609094" cy="3036095"/>
          </a:xfrm>
          <a:prstGeom prst="rect">
            <a:avLst/>
          </a:prstGeom>
        </p:spPr>
        <p:txBody>
          <a:bodyPr/>
          <a:lstStyle/>
          <a:p>
            <a:r>
              <a:t>Texto del título</a:t>
            </a:r>
          </a:p>
        </p:txBody>
      </p:sp>
      <p:sp>
        <p:nvSpPr>
          <p:cNvPr id="57" name="Nivel de texto 1…"/>
          <p:cNvSpPr txBox="1">
            <a:spLocks noGrp="1"/>
          </p:cNvSpPr>
          <p:nvPr>
            <p:ph type="body" idx="1"/>
          </p:nvPr>
        </p:nvSpPr>
        <p:spPr>
          <a:xfrm>
            <a:off x="4387453" y="3643312"/>
            <a:ext cx="15609094" cy="8840392"/>
          </a:xfrm>
          <a:prstGeom prst="rect">
            <a:avLst/>
          </a:prstGeom>
        </p:spPr>
        <p:txBody>
          <a:bodyPr/>
          <a:lstStyle/>
          <a:p>
            <a:r>
              <a:t>Nivel de texto 1</a:t>
            </a:r>
          </a:p>
          <a:p>
            <a:pPr lvl="1"/>
            <a:r>
              <a:t>Nivel de texto 2</a:t>
            </a:r>
          </a:p>
          <a:p>
            <a:pPr lvl="2"/>
            <a:r>
              <a:t>Nivel de texto 3</a:t>
            </a:r>
          </a:p>
          <a:p>
            <a:pPr lvl="3"/>
            <a:r>
              <a:t>Nivel de texto 4</a:t>
            </a:r>
          </a:p>
          <a:p>
            <a:pPr lvl="4"/>
            <a:r>
              <a:t>Nivel de texto 5</a:t>
            </a:r>
          </a:p>
        </p:txBody>
      </p:sp>
      <p:sp>
        <p:nvSpPr>
          <p:cNvPr id="58" name="Número de diapositiva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‹Nº›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ítulo, viñetas y f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Imagen"/>
          <p:cNvSpPr>
            <a:spLocks noGrp="1"/>
          </p:cNvSpPr>
          <p:nvPr>
            <p:ph type="pic" sz="quarter" idx="13"/>
          </p:nvPr>
        </p:nvSpPr>
        <p:spPr>
          <a:xfrm>
            <a:off x="12495609" y="3643312"/>
            <a:ext cx="7500938" cy="8840392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66" name="Texto del título"/>
          <p:cNvSpPr txBox="1">
            <a:spLocks noGrp="1"/>
          </p:cNvSpPr>
          <p:nvPr>
            <p:ph type="title"/>
          </p:nvPr>
        </p:nvSpPr>
        <p:spPr>
          <a:xfrm>
            <a:off x="4387453" y="357187"/>
            <a:ext cx="15609094" cy="3036095"/>
          </a:xfrm>
          <a:prstGeom prst="rect">
            <a:avLst/>
          </a:prstGeom>
        </p:spPr>
        <p:txBody>
          <a:bodyPr/>
          <a:lstStyle/>
          <a:p>
            <a:r>
              <a:t>Texto del título</a:t>
            </a:r>
          </a:p>
        </p:txBody>
      </p:sp>
      <p:sp>
        <p:nvSpPr>
          <p:cNvPr id="67" name="Nivel de texto 1…"/>
          <p:cNvSpPr txBox="1">
            <a:spLocks noGrp="1"/>
          </p:cNvSpPr>
          <p:nvPr>
            <p:ph type="body" sz="quarter" idx="1"/>
          </p:nvPr>
        </p:nvSpPr>
        <p:spPr>
          <a:xfrm>
            <a:off x="4387453" y="3643312"/>
            <a:ext cx="7500938" cy="8840392"/>
          </a:xfrm>
          <a:prstGeom prst="rect">
            <a:avLst/>
          </a:prstGeom>
        </p:spPr>
        <p:txBody>
          <a:bodyPr/>
          <a:lstStyle>
            <a:lvl1pPr marL="465364" indent="-465364">
              <a:spcBef>
                <a:spcPts val="4500"/>
              </a:spcBef>
              <a:defRPr sz="3800"/>
            </a:lvl1pPr>
            <a:lvl2pPr marL="808264" indent="-465364">
              <a:spcBef>
                <a:spcPts val="4500"/>
              </a:spcBef>
              <a:defRPr sz="3800"/>
            </a:lvl2pPr>
            <a:lvl3pPr marL="1151164" indent="-465364">
              <a:spcBef>
                <a:spcPts val="4500"/>
              </a:spcBef>
              <a:defRPr sz="3800"/>
            </a:lvl3pPr>
            <a:lvl4pPr marL="1494064" indent="-465364">
              <a:spcBef>
                <a:spcPts val="4500"/>
              </a:spcBef>
              <a:defRPr sz="3800"/>
            </a:lvl4pPr>
            <a:lvl5pPr marL="1836964" indent="-465364">
              <a:spcBef>
                <a:spcPts val="4500"/>
              </a:spcBef>
              <a:defRPr sz="3800"/>
            </a:lvl5pPr>
          </a:lstStyle>
          <a:p>
            <a:r>
              <a:t>Nivel de texto 1</a:t>
            </a:r>
          </a:p>
          <a:p>
            <a:pPr lvl="1"/>
            <a:r>
              <a:t>Nivel de texto 2</a:t>
            </a:r>
          </a:p>
          <a:p>
            <a:pPr lvl="2"/>
            <a:r>
              <a:t>Nivel de texto 3</a:t>
            </a:r>
          </a:p>
          <a:p>
            <a:pPr lvl="3"/>
            <a:r>
              <a:t>Nivel de texto 4</a:t>
            </a:r>
          </a:p>
          <a:p>
            <a:pPr lvl="4"/>
            <a:r>
              <a:t>Nivel de texto 5</a:t>
            </a:r>
          </a:p>
        </p:txBody>
      </p:sp>
      <p:sp>
        <p:nvSpPr>
          <p:cNvPr id="68" name="Número de diapositiva"/>
          <p:cNvSpPr txBox="1">
            <a:spLocks noGrp="1"/>
          </p:cNvSpPr>
          <p:nvPr>
            <p:ph type="sldNum" sz="quarter" idx="2"/>
          </p:nvPr>
        </p:nvSpPr>
        <p:spPr>
          <a:xfrm>
            <a:off x="11954103" y="13073062"/>
            <a:ext cx="466269" cy="473076"/>
          </a:xfrm>
          <a:prstGeom prst="rect">
            <a:avLst/>
          </a:prstGeom>
        </p:spPr>
        <p:txBody>
          <a:bodyPr/>
          <a:lstStyle>
            <a:lvl1pPr>
              <a:defRPr>
                <a:latin typeface="Helvetica Light"/>
                <a:ea typeface="Helvetica Light"/>
                <a:cs typeface="Helvetica Light"/>
                <a:sym typeface="Helvetica Light"/>
              </a:defRPr>
            </a:lvl1pPr>
          </a:lstStyle>
          <a:p>
            <a:fld id="{86CB4B4D-7CA3-9044-876B-883B54F8677D}" type="slidenum">
              <a:rPr/>
              <a:pPr/>
              <a:t>‹Nº›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Viñet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Nivel de texto 1…"/>
          <p:cNvSpPr txBox="1">
            <a:spLocks noGrp="1"/>
          </p:cNvSpPr>
          <p:nvPr>
            <p:ph type="body" idx="1"/>
          </p:nvPr>
        </p:nvSpPr>
        <p:spPr>
          <a:xfrm>
            <a:off x="4387453" y="1785937"/>
            <a:ext cx="15609094" cy="10144126"/>
          </a:xfrm>
          <a:prstGeom prst="rect">
            <a:avLst/>
          </a:prstGeom>
        </p:spPr>
        <p:txBody>
          <a:bodyPr/>
          <a:lstStyle/>
          <a:p>
            <a:r>
              <a:t>Nivel de texto 1</a:t>
            </a:r>
          </a:p>
          <a:p>
            <a:pPr lvl="1"/>
            <a:r>
              <a:t>Nivel de texto 2</a:t>
            </a:r>
          </a:p>
          <a:p>
            <a:pPr lvl="2"/>
            <a:r>
              <a:t>Nivel de texto 3</a:t>
            </a:r>
          </a:p>
          <a:p>
            <a:pPr lvl="3"/>
            <a:r>
              <a:t>Nivel de texto 4</a:t>
            </a:r>
          </a:p>
          <a:p>
            <a:pPr lvl="4"/>
            <a:r>
              <a:t>Nivel de texto 5</a:t>
            </a:r>
          </a:p>
        </p:txBody>
      </p:sp>
      <p:sp>
        <p:nvSpPr>
          <p:cNvPr id="76" name="Número de diapositiva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‹Nº›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3 fo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Imagen"/>
          <p:cNvSpPr>
            <a:spLocks noGrp="1"/>
          </p:cNvSpPr>
          <p:nvPr>
            <p:ph type="pic" sz="quarter" idx="13"/>
          </p:nvPr>
        </p:nvSpPr>
        <p:spPr>
          <a:xfrm>
            <a:off x="12495609" y="7161609"/>
            <a:ext cx="7500938" cy="5304235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84" name="Imagen"/>
          <p:cNvSpPr>
            <a:spLocks noGrp="1"/>
          </p:cNvSpPr>
          <p:nvPr>
            <p:ph type="pic" sz="quarter" idx="14"/>
          </p:nvPr>
        </p:nvSpPr>
        <p:spPr>
          <a:xfrm>
            <a:off x="12495609" y="1250156"/>
            <a:ext cx="7500938" cy="5304235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85" name="Imagen"/>
          <p:cNvSpPr>
            <a:spLocks noGrp="1"/>
          </p:cNvSpPr>
          <p:nvPr>
            <p:ph type="pic" sz="half" idx="15"/>
          </p:nvPr>
        </p:nvSpPr>
        <p:spPr>
          <a:xfrm>
            <a:off x="4387453" y="1250156"/>
            <a:ext cx="7500938" cy="11215688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86" name="Número de diapositiva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‹Nº›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Ci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– Juan López"/>
          <p:cNvSpPr txBox="1">
            <a:spLocks noGrp="1"/>
          </p:cNvSpPr>
          <p:nvPr>
            <p:ph type="body" sz="quarter" idx="13"/>
          </p:nvPr>
        </p:nvSpPr>
        <p:spPr>
          <a:xfrm>
            <a:off x="4833937" y="8947546"/>
            <a:ext cx="14716126" cy="647701"/>
          </a:xfrm>
          <a:prstGeom prst="rect">
            <a:avLst/>
          </a:prstGeom>
        </p:spPr>
        <p:txBody>
          <a:bodyPr anchor="t">
            <a:spAutoFit/>
          </a:bodyPr>
          <a:lstStyle>
            <a:lvl1pPr marL="0" indent="0" algn="ctr">
              <a:spcBef>
                <a:spcPts val="0"/>
              </a:spcBef>
              <a:buSzTx/>
              <a:buNone/>
              <a:defRPr sz="3200" i="1"/>
            </a:lvl1pPr>
          </a:lstStyle>
          <a:p>
            <a:r>
              <a:t>– Juan López</a:t>
            </a:r>
          </a:p>
        </p:txBody>
      </p:sp>
      <p:sp>
        <p:nvSpPr>
          <p:cNvPr id="94" name="“Escribir una cita aquí”"/>
          <p:cNvSpPr txBox="1">
            <a:spLocks noGrp="1"/>
          </p:cNvSpPr>
          <p:nvPr>
            <p:ph type="body" sz="quarter" idx="14"/>
          </p:nvPr>
        </p:nvSpPr>
        <p:spPr>
          <a:xfrm>
            <a:off x="4833937" y="5997575"/>
            <a:ext cx="14716126" cy="863601"/>
          </a:xfrm>
          <a:prstGeom prst="rect">
            <a:avLst/>
          </a:prstGeom>
        </p:spPr>
        <p:txBody>
          <a:bodyPr>
            <a:spAutoFit/>
          </a:bodyPr>
          <a:lstStyle>
            <a:lvl1pPr marL="0" indent="0" algn="ctr">
              <a:spcBef>
                <a:spcPts val="0"/>
              </a:spcBef>
              <a:buSzTx/>
              <a:buNone/>
              <a:defRPr sz="4600">
                <a:latin typeface="+mn-lt"/>
                <a:ea typeface="+mn-ea"/>
                <a:cs typeface="+mn-cs"/>
                <a:sym typeface="Helvetica Neue Medium"/>
              </a:defRPr>
            </a:lvl1pPr>
          </a:lstStyle>
          <a:p>
            <a:r>
              <a:t>“Escribir una cita aquí” </a:t>
            </a:r>
          </a:p>
        </p:txBody>
      </p:sp>
      <p:sp>
        <p:nvSpPr>
          <p:cNvPr id="95" name="Número de diapositiva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‹Nº›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F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Imagen"/>
          <p:cNvSpPr>
            <a:spLocks noGrp="1"/>
          </p:cNvSpPr>
          <p:nvPr>
            <p:ph type="pic" idx="13"/>
          </p:nvPr>
        </p:nvSpPr>
        <p:spPr>
          <a:xfrm>
            <a:off x="3048000" y="0"/>
            <a:ext cx="18288000" cy="137160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103" name="Número de diapositiva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‹Nº›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Número de diapositiva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‹Nº›</a:t>
            </a:fld>
            <a:endParaRPr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úmero de diapositiva"/>
          <p:cNvSpPr txBox="1">
            <a:spLocks noGrp="1"/>
          </p:cNvSpPr>
          <p:nvPr>
            <p:ph type="sldNum" sz="quarter" idx="2"/>
          </p:nvPr>
        </p:nvSpPr>
        <p:spPr>
          <a:xfrm>
            <a:off x="11954103" y="13073062"/>
            <a:ext cx="466269" cy="477671"/>
          </a:xfrm>
          <a:prstGeom prst="rect">
            <a:avLst/>
          </a:prstGeom>
          <a:ln w="12700">
            <a:miter lim="400000"/>
          </a:ln>
        </p:spPr>
        <p:txBody>
          <a:bodyPr wrap="none" lIns="71437" tIns="71437" rIns="71437" bIns="71437">
            <a:spAutoFit/>
          </a:bodyPr>
          <a:lstStyle>
            <a:lvl1pPr>
              <a:defRPr sz="2200" b="0"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</a:lstStyle>
          <a:p>
            <a:fld id="{86CB4B4D-7CA3-9044-876B-883B54F8677D}" type="slidenum">
              <a:rPr/>
              <a:pPr/>
              <a:t>‹Nº›</a:t>
            </a:fld>
            <a:endParaRPr/>
          </a:p>
        </p:txBody>
      </p:sp>
      <p:sp>
        <p:nvSpPr>
          <p:cNvPr id="4" name="Línea"/>
          <p:cNvSpPr/>
          <p:nvPr userDrawn="1"/>
        </p:nvSpPr>
        <p:spPr>
          <a:xfrm>
            <a:off x="699440" y="12714485"/>
            <a:ext cx="22922560" cy="1"/>
          </a:xfrm>
          <a:prstGeom prst="line">
            <a:avLst/>
          </a:prstGeom>
          <a:ln w="25400">
            <a:solidFill>
              <a:srgbClr val="A7AAAC"/>
            </a:solidFill>
            <a:miter lim="400000"/>
          </a:ln>
        </p:spPr>
        <p:txBody>
          <a:bodyPr lIns="71437" tIns="71437" rIns="71437" bIns="71437" anchor="ctr"/>
          <a:lstStyle/>
          <a:p>
            <a:pPr>
              <a:defRPr sz="30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sp>
        <p:nvSpPr>
          <p:cNvPr id="6" name="Título presentación"/>
          <p:cNvSpPr txBox="1"/>
          <p:nvPr userDrawn="1"/>
        </p:nvSpPr>
        <p:spPr>
          <a:xfrm>
            <a:off x="685800" y="12872148"/>
            <a:ext cx="4135747" cy="513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71437" tIns="71437" rIns="71437" bIns="71437" anchor="ctr">
            <a:spAutoFit/>
          </a:bodyPr>
          <a:lstStyle>
            <a:lvl1pPr algn="l" defTabSz="457200">
              <a:lnSpc>
                <a:spcPct val="120000"/>
              </a:lnSpc>
              <a:defRPr sz="2000" b="0">
                <a:solidFill>
                  <a:srgbClr val="A7AAAC"/>
                </a:solidFill>
                <a:latin typeface="Akkurat Bold"/>
                <a:ea typeface="Akkurat Bold"/>
                <a:cs typeface="Akkurat Bold"/>
                <a:sym typeface="Akkurat Bold"/>
              </a:defRPr>
            </a:lvl1pPr>
          </a:lstStyle>
          <a:p>
            <a:r>
              <a:rPr lang="es-ES_tradnl" dirty="0" smtClean="0"/>
              <a:t>Nalanda</a:t>
            </a:r>
            <a:r>
              <a:rPr lang="es-ES_tradnl" baseline="0" dirty="0" smtClean="0"/>
              <a:t> Global</a:t>
            </a:r>
            <a:r>
              <a:rPr lang="es-ES_tradnl" dirty="0" smtClean="0"/>
              <a:t>.  Servicio Gestiona</a:t>
            </a:r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3" r:id="rId2"/>
    <p:sldLayoutId id="2147483654" r:id="rId3"/>
    <p:sldLayoutId id="2147483655" r:id="rId4"/>
    <p:sldLayoutId id="2147483656" r:id="rId5"/>
    <p:sldLayoutId id="2147483657" r:id="rId6"/>
    <p:sldLayoutId id="2147483658" r:id="rId7"/>
    <p:sldLayoutId id="2147483659" r:id="rId8"/>
    <p:sldLayoutId id="2147483660" r:id="rId9"/>
  </p:sldLayoutIdLst>
  <p:transition spd="med"/>
  <p:txStyles>
    <p:titleStyle>
      <a:lvl1pPr marL="0" marR="0" indent="0" algn="ctr" defTabSz="82153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1pPr>
      <a:lvl2pPr marL="0" marR="0" indent="228600" algn="ctr" defTabSz="82153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2pPr>
      <a:lvl3pPr marL="0" marR="0" indent="457200" algn="ctr" defTabSz="82153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3pPr>
      <a:lvl4pPr marL="0" marR="0" indent="685800" algn="ctr" defTabSz="82153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4pPr>
      <a:lvl5pPr marL="0" marR="0" indent="914400" algn="ctr" defTabSz="82153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5pPr>
      <a:lvl6pPr marL="0" marR="0" indent="1143000" algn="ctr" defTabSz="82153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6pPr>
      <a:lvl7pPr marL="0" marR="0" indent="1371600" algn="ctr" defTabSz="82153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7pPr>
      <a:lvl8pPr marL="0" marR="0" indent="1600200" algn="ctr" defTabSz="82153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8pPr>
      <a:lvl9pPr marL="0" marR="0" indent="1828800" algn="ctr" defTabSz="82153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9pPr>
    </p:titleStyle>
    <p:bodyStyle>
      <a:lvl1pPr marL="611187" marR="0" indent="-611187" algn="l" defTabSz="821531" rtl="0" latinLnBrk="0">
        <a:lnSpc>
          <a:spcPct val="100000"/>
        </a:lnSpc>
        <a:spcBef>
          <a:spcPts val="5900"/>
        </a:spcBef>
        <a:spcAft>
          <a:spcPts val="0"/>
        </a:spcAft>
        <a:buClrTx/>
        <a:buSzPct val="145000"/>
        <a:buFontTx/>
        <a:buChar char="•"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1pPr>
      <a:lvl2pPr marL="1055687" marR="0" indent="-611187" algn="l" defTabSz="821531" rtl="0" latinLnBrk="0">
        <a:lnSpc>
          <a:spcPct val="100000"/>
        </a:lnSpc>
        <a:spcBef>
          <a:spcPts val="5900"/>
        </a:spcBef>
        <a:spcAft>
          <a:spcPts val="0"/>
        </a:spcAft>
        <a:buClrTx/>
        <a:buSzPct val="145000"/>
        <a:buFontTx/>
        <a:buChar char="•"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2pPr>
      <a:lvl3pPr marL="1500187" marR="0" indent="-611187" algn="l" defTabSz="821531" rtl="0" latinLnBrk="0">
        <a:lnSpc>
          <a:spcPct val="100000"/>
        </a:lnSpc>
        <a:spcBef>
          <a:spcPts val="5900"/>
        </a:spcBef>
        <a:spcAft>
          <a:spcPts val="0"/>
        </a:spcAft>
        <a:buClrTx/>
        <a:buSzPct val="145000"/>
        <a:buFontTx/>
        <a:buChar char="•"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3pPr>
      <a:lvl4pPr marL="1944687" marR="0" indent="-611187" algn="l" defTabSz="821531" rtl="0" latinLnBrk="0">
        <a:lnSpc>
          <a:spcPct val="100000"/>
        </a:lnSpc>
        <a:spcBef>
          <a:spcPts val="5900"/>
        </a:spcBef>
        <a:spcAft>
          <a:spcPts val="0"/>
        </a:spcAft>
        <a:buClrTx/>
        <a:buSzPct val="145000"/>
        <a:buFontTx/>
        <a:buChar char="•"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4pPr>
      <a:lvl5pPr marL="2389187" marR="0" indent="-611187" algn="l" defTabSz="821531" rtl="0" latinLnBrk="0">
        <a:lnSpc>
          <a:spcPct val="100000"/>
        </a:lnSpc>
        <a:spcBef>
          <a:spcPts val="5900"/>
        </a:spcBef>
        <a:spcAft>
          <a:spcPts val="0"/>
        </a:spcAft>
        <a:buClrTx/>
        <a:buSzPct val="145000"/>
        <a:buFontTx/>
        <a:buChar char="•"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5pPr>
      <a:lvl6pPr marL="2833687" marR="0" indent="-611187" algn="l" defTabSz="821531" rtl="0" latinLnBrk="0">
        <a:lnSpc>
          <a:spcPct val="100000"/>
        </a:lnSpc>
        <a:spcBef>
          <a:spcPts val="5900"/>
        </a:spcBef>
        <a:spcAft>
          <a:spcPts val="0"/>
        </a:spcAft>
        <a:buClrTx/>
        <a:buSzPct val="145000"/>
        <a:buFontTx/>
        <a:buChar char="•"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6pPr>
      <a:lvl7pPr marL="3278187" marR="0" indent="-611187" algn="l" defTabSz="821531" rtl="0" latinLnBrk="0">
        <a:lnSpc>
          <a:spcPct val="100000"/>
        </a:lnSpc>
        <a:spcBef>
          <a:spcPts val="5900"/>
        </a:spcBef>
        <a:spcAft>
          <a:spcPts val="0"/>
        </a:spcAft>
        <a:buClrTx/>
        <a:buSzPct val="145000"/>
        <a:buFontTx/>
        <a:buChar char="•"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7pPr>
      <a:lvl8pPr marL="3722687" marR="0" indent="-611187" algn="l" defTabSz="821531" rtl="0" latinLnBrk="0">
        <a:lnSpc>
          <a:spcPct val="100000"/>
        </a:lnSpc>
        <a:spcBef>
          <a:spcPts val="5900"/>
        </a:spcBef>
        <a:spcAft>
          <a:spcPts val="0"/>
        </a:spcAft>
        <a:buClrTx/>
        <a:buSzPct val="145000"/>
        <a:buFontTx/>
        <a:buChar char="•"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8pPr>
      <a:lvl9pPr marL="4167187" marR="0" indent="-611187" algn="l" defTabSz="821531" rtl="0" latinLnBrk="0">
        <a:lnSpc>
          <a:spcPct val="100000"/>
        </a:lnSpc>
        <a:spcBef>
          <a:spcPts val="5900"/>
        </a:spcBef>
        <a:spcAft>
          <a:spcPts val="0"/>
        </a:spcAft>
        <a:buClrTx/>
        <a:buSzPct val="145000"/>
        <a:buFontTx/>
        <a:buChar char="•"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9pPr>
    </p:bodyStyle>
    <p:otherStyle>
      <a:lvl1pPr marL="0" marR="0" indent="0" algn="ctr" defTabSz="82153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1pPr>
      <a:lvl2pPr marL="0" marR="0" indent="228600" algn="ctr" defTabSz="82153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2pPr>
      <a:lvl3pPr marL="0" marR="0" indent="457200" algn="ctr" defTabSz="82153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3pPr>
      <a:lvl4pPr marL="0" marR="0" indent="685800" algn="ctr" defTabSz="82153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4pPr>
      <a:lvl5pPr marL="0" marR="0" indent="914400" algn="ctr" defTabSz="82153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5pPr>
      <a:lvl6pPr marL="0" marR="0" indent="1143000" algn="ctr" defTabSz="82153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6pPr>
      <a:lvl7pPr marL="0" marR="0" indent="1371600" algn="ctr" defTabSz="82153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7pPr>
      <a:lvl8pPr marL="0" marR="0" indent="1600200" algn="ctr" defTabSz="82153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8pPr>
      <a:lvl9pPr marL="0" marR="0" indent="1828800" algn="ctr" defTabSz="82153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2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image" Target="../media/image23.png"/><Relationship Id="rId7" Type="http://schemas.openxmlformats.org/officeDocument/2006/relationships/image" Target="../media/image27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0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9" name="GettyImages-595350191_1.jpg" descr="GettyImages-595350191_1.jpg"/>
          <p:cNvPicPr>
            <a:picLocks noChangeAspect="1"/>
          </p:cNvPicPr>
          <p:nvPr/>
        </p:nvPicPr>
        <p:blipFill>
          <a:blip r:embed="rId2" cstate="print">
            <a:extLst/>
          </a:blip>
          <a:srcRect r="18016"/>
          <a:stretch>
            <a:fillRect/>
          </a:stretch>
        </p:blipFill>
        <p:spPr>
          <a:xfrm>
            <a:off x="7298172" y="0"/>
            <a:ext cx="17019153" cy="13839450"/>
          </a:xfrm>
          <a:prstGeom prst="rect">
            <a:avLst/>
          </a:prstGeom>
          <a:ln w="12700">
            <a:miter lim="400000"/>
          </a:ln>
        </p:spPr>
      </p:pic>
      <p:pic>
        <p:nvPicPr>
          <p:cNvPr id="120" name="portada_PPT_Nalanda-01-01.png" descr="portada_PPT_Nalanda-01-01.png"/>
          <p:cNvPicPr>
            <a:picLocks noChangeAspect="1"/>
          </p:cNvPicPr>
          <p:nvPr/>
        </p:nvPicPr>
        <p:blipFill>
          <a:blip r:embed="rId3" cstate="print">
            <a:extLst/>
          </a:blip>
          <a:stretch>
            <a:fillRect/>
          </a:stretch>
        </p:blipFill>
        <p:spPr>
          <a:xfrm>
            <a:off x="1409" y="-4001"/>
            <a:ext cx="24384000" cy="13716000"/>
          </a:xfrm>
          <a:prstGeom prst="rect">
            <a:avLst/>
          </a:prstGeom>
          <a:ln w="12700">
            <a:miter lim="400000"/>
          </a:ln>
        </p:spPr>
      </p:pic>
      <p:sp>
        <p:nvSpPr>
          <p:cNvPr id="121" name="Título Nalanda Global S.L. 2017"/>
          <p:cNvSpPr txBox="1"/>
          <p:nvPr/>
        </p:nvSpPr>
        <p:spPr>
          <a:xfrm>
            <a:off x="764425" y="1481899"/>
            <a:ext cx="10855436" cy="152926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71437" tIns="71437" rIns="71437" bIns="71437" anchor="ctr">
            <a:spAutoFit/>
          </a:bodyPr>
          <a:lstStyle>
            <a:lvl1pPr algn="l" defTabSz="457200">
              <a:defRPr sz="9000" b="0">
                <a:solidFill>
                  <a:srgbClr val="262625"/>
                </a:solidFill>
                <a:latin typeface="Akkurat Regular"/>
                <a:ea typeface="Akkurat Regular"/>
                <a:cs typeface="Akkurat Regular"/>
                <a:sym typeface="Akkurat Regular"/>
              </a:defRPr>
            </a:lvl1pPr>
          </a:lstStyle>
          <a:p>
            <a:r>
              <a:rPr smtClean="0">
                <a:solidFill>
                  <a:srgbClr val="FC4802"/>
                </a:solidFill>
              </a:rPr>
              <a:t>Nalanda Global</a:t>
            </a:r>
            <a:endParaRPr>
              <a:solidFill>
                <a:srgbClr val="FC4802"/>
              </a:solidFill>
            </a:endParaRPr>
          </a:p>
        </p:txBody>
      </p:sp>
      <p:sp>
        <p:nvSpPr>
          <p:cNvPr id="6" name="5 Rectángulo"/>
          <p:cNvSpPr/>
          <p:nvPr/>
        </p:nvSpPr>
        <p:spPr>
          <a:xfrm>
            <a:off x="801508" y="3011163"/>
            <a:ext cx="13047841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es-ES" dirty="0" smtClean="0">
                <a:solidFill>
                  <a:schemeClr val="tx1"/>
                </a:solidFill>
                <a:latin typeface="Akkurat Light" pitchFamily="2" charset="0"/>
              </a:rPr>
              <a:t>Solución Online para la Coordinación de Actividades Empresariales </a:t>
            </a:r>
          </a:p>
          <a:p>
            <a:pPr algn="l"/>
            <a:r>
              <a:rPr lang="es-ES" dirty="0" smtClean="0">
                <a:solidFill>
                  <a:schemeClr val="tx1"/>
                </a:solidFill>
                <a:latin typeface="Akkurat Light" pitchFamily="2" charset="0"/>
              </a:rPr>
              <a:t>y el Control de Accesos. </a:t>
            </a:r>
            <a:endParaRPr lang="es-ES" dirty="0">
              <a:solidFill>
                <a:schemeClr val="tx1"/>
              </a:solidFill>
            </a:endParaRPr>
          </a:p>
        </p:txBody>
      </p:sp>
      <p:pic>
        <p:nvPicPr>
          <p:cNvPr id="122" name="pasted-image.pdf" descr="pasted-image.pdf"/>
          <p:cNvPicPr>
            <a:picLocks noChangeAspect="1"/>
          </p:cNvPicPr>
          <p:nvPr/>
        </p:nvPicPr>
        <p:blipFill>
          <a:blip r:embed="rId4" cstate="print">
            <a:extLst/>
          </a:blip>
          <a:stretch>
            <a:fillRect/>
          </a:stretch>
        </p:blipFill>
        <p:spPr>
          <a:xfrm>
            <a:off x="801508" y="11120550"/>
            <a:ext cx="4734282" cy="1409269"/>
          </a:xfrm>
          <a:prstGeom prst="rect">
            <a:avLst/>
          </a:prstGeom>
          <a:ln w="12700">
            <a:miter lim="400000"/>
          </a:ln>
        </p:spPr>
      </p:pic>
      <p:sp>
        <p:nvSpPr>
          <p:cNvPr id="7" name="6 CuadroTexto"/>
          <p:cNvSpPr txBox="1"/>
          <p:nvPr/>
        </p:nvSpPr>
        <p:spPr>
          <a:xfrm>
            <a:off x="677938" y="12529819"/>
            <a:ext cx="4919615" cy="575156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71437" tIns="71437" rIns="71437" bIns="71437" numCol="1" spcCol="38100" rtlCol="0" anchor="ctr">
            <a:spAutoFit/>
          </a:bodyPr>
          <a:lstStyle/>
          <a:p>
            <a:pPr marL="0" marR="0" indent="0" algn="ctr" defTabSz="821531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s-ES_tradnl" sz="2800" i="0" u="none" strike="noStrike" cap="none" spc="0" normalizeH="0" baseline="0" dirty="0" smtClean="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effectLst/>
                <a:uFillTx/>
                <a:latin typeface="Akkurat Light" pitchFamily="2" charset="0"/>
                <a:sym typeface="Helvetica Neue"/>
              </a:rPr>
              <a:t>Seguridad en tu Contratación</a:t>
            </a:r>
            <a:endParaRPr kumimoji="0" lang="es-ES" sz="2800" i="0" u="none" strike="noStrike" cap="none" spc="0" normalizeH="0" baseline="0" dirty="0">
              <a:ln>
                <a:noFill/>
              </a:ln>
              <a:solidFill>
                <a:schemeClr val="bg1">
                  <a:lumMod val="65000"/>
                </a:schemeClr>
              </a:solidFill>
              <a:effectLst/>
              <a:uFillTx/>
              <a:latin typeface="Akkurat Light" pitchFamily="2" charset="0"/>
              <a:sym typeface="Helvetica Neue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2E2E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9" name="pasted-image.pdf" descr="pasted-image.pdf"/>
          <p:cNvPicPr>
            <a:picLocks noChangeAspect="1"/>
          </p:cNvPicPr>
          <p:nvPr/>
        </p:nvPicPr>
        <p:blipFill>
          <a:blip r:embed="rId2" cstate="print">
            <a:extLst/>
          </a:blip>
          <a:stretch>
            <a:fillRect/>
          </a:stretch>
        </p:blipFill>
        <p:spPr>
          <a:xfrm>
            <a:off x="20362017" y="351687"/>
            <a:ext cx="3268765" cy="973026"/>
          </a:xfrm>
          <a:prstGeom prst="rect">
            <a:avLst/>
          </a:prstGeom>
          <a:ln w="12700">
            <a:miter lim="400000"/>
          </a:ln>
        </p:spPr>
      </p:pic>
      <p:sp>
        <p:nvSpPr>
          <p:cNvPr id="150" name="Línea"/>
          <p:cNvSpPr/>
          <p:nvPr/>
        </p:nvSpPr>
        <p:spPr>
          <a:xfrm>
            <a:off x="699440" y="12714485"/>
            <a:ext cx="22922560" cy="1"/>
          </a:xfrm>
          <a:prstGeom prst="line">
            <a:avLst/>
          </a:prstGeom>
          <a:ln w="25400">
            <a:solidFill>
              <a:srgbClr val="A7AAAC"/>
            </a:solidFill>
            <a:miter lim="400000"/>
          </a:ln>
        </p:spPr>
        <p:txBody>
          <a:bodyPr lIns="71437" tIns="71437" rIns="71437" bIns="71437" anchor="ctr"/>
          <a:lstStyle/>
          <a:p>
            <a:pPr>
              <a:defRPr sz="30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sp>
        <p:nvSpPr>
          <p:cNvPr id="152" name="Número de diapositiva"/>
          <p:cNvSpPr txBox="1">
            <a:spLocks noGrp="1"/>
          </p:cNvSpPr>
          <p:nvPr>
            <p:ph type="sldNum" sz="quarter" idx="2"/>
          </p:nvPr>
        </p:nvSpPr>
        <p:spPr>
          <a:xfrm>
            <a:off x="23307421" y="12946036"/>
            <a:ext cx="314834" cy="390577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/>
          <a:lstStyle>
            <a:lvl1pPr>
              <a:defRPr>
                <a:solidFill>
                  <a:srgbClr val="A7AAAC"/>
                </a:solidFill>
                <a:latin typeface="Akkurat Bold"/>
                <a:ea typeface="Akkurat Bold"/>
                <a:cs typeface="Akkurat Bold"/>
                <a:sym typeface="Akkurat Bold"/>
              </a:defRPr>
            </a:lvl1pPr>
          </a:lstStyle>
          <a:p>
            <a:fld id="{86CB4B4D-7CA3-9044-876B-883B54F8677D}" type="slidenum">
              <a:rPr/>
              <a:pPr/>
              <a:t>10</a:t>
            </a:fld>
            <a:endParaRPr/>
          </a:p>
        </p:txBody>
      </p:sp>
      <p:sp>
        <p:nvSpPr>
          <p:cNvPr id="11" name="Título. Subtítulo"/>
          <p:cNvSpPr txBox="1"/>
          <p:nvPr/>
        </p:nvSpPr>
        <p:spPr>
          <a:xfrm>
            <a:off x="664812" y="343761"/>
            <a:ext cx="7404270" cy="108330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71437" tIns="71437" rIns="71437" bIns="71437" anchor="ctr">
            <a:spAutoFit/>
          </a:bodyPr>
          <a:lstStyle/>
          <a:p>
            <a:pPr algn="l" defTabSz="457200">
              <a:lnSpc>
                <a:spcPct val="120000"/>
              </a:lnSpc>
              <a:defRPr sz="5600" b="0">
                <a:solidFill>
                  <a:srgbClr val="363636"/>
                </a:solidFill>
                <a:latin typeface="Akkurat Regular"/>
                <a:ea typeface="Akkurat Regular"/>
                <a:cs typeface="Akkurat Regular"/>
                <a:sym typeface="Akkurat Regular"/>
              </a:defRPr>
            </a:pPr>
            <a:r>
              <a:rPr lang="es-ES_tradnl" dirty="0" smtClean="0">
                <a:solidFill>
                  <a:schemeClr val="tx1"/>
                </a:solidFill>
                <a:latin typeface="Akkurat Bold"/>
                <a:ea typeface="Akkurat Bold"/>
                <a:cs typeface="Akkurat Bold"/>
                <a:sym typeface="Akkurat Bold"/>
              </a:rPr>
              <a:t>Certificados</a:t>
            </a:r>
            <a:r>
              <a:rPr lang="es-ES_tradnl" dirty="0" smtClean="0">
                <a:solidFill>
                  <a:srgbClr val="FF5000"/>
                </a:solidFill>
                <a:latin typeface="Akkurat Bold"/>
                <a:ea typeface="Akkurat Bold"/>
                <a:cs typeface="Akkurat Bold"/>
                <a:sym typeface="Akkurat Bold"/>
              </a:rPr>
              <a:t> Gestiona</a:t>
            </a:r>
            <a:r>
              <a:rPr smtClean="0">
                <a:solidFill>
                  <a:srgbClr val="FF5000"/>
                </a:solidFill>
                <a:latin typeface="Akkurat Bold"/>
                <a:ea typeface="Akkurat Bold"/>
                <a:cs typeface="Akkurat Bold"/>
                <a:sym typeface="Akkurat Bold"/>
              </a:rPr>
              <a:t> </a:t>
            </a:r>
            <a:endParaRPr dirty="0">
              <a:solidFill>
                <a:srgbClr val="262625"/>
              </a:solidFill>
            </a:endParaRPr>
          </a:p>
        </p:txBody>
      </p:sp>
      <p:sp>
        <p:nvSpPr>
          <p:cNvPr id="14" name="13 Rectángulo"/>
          <p:cNvSpPr/>
          <p:nvPr/>
        </p:nvSpPr>
        <p:spPr>
          <a:xfrm>
            <a:off x="1443428" y="1324713"/>
            <a:ext cx="19958475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l" defTabSz="914400" eaLnBrk="0" fontAlgn="base">
              <a:spcBef>
                <a:spcPct val="0"/>
              </a:spcBef>
              <a:spcAft>
                <a:spcPct val="0"/>
              </a:spcAft>
            </a:pPr>
            <a:endParaRPr lang="es-ES" dirty="0" smtClean="0">
              <a:solidFill>
                <a:schemeClr val="tx1"/>
              </a:solidFill>
              <a:latin typeface="Akkurat Light" pitchFamily="2" charset="0"/>
              <a:cs typeface="Arial" charset="0"/>
            </a:endParaRPr>
          </a:p>
          <a:p>
            <a:pPr lvl="0" algn="l" defTabSz="914400" eaLnBrk="0" fontAlgn="base">
              <a:spcBef>
                <a:spcPct val="0"/>
              </a:spcBef>
              <a:spcAft>
                <a:spcPct val="0"/>
              </a:spcAft>
            </a:pPr>
            <a:r>
              <a:rPr lang="es-ES" dirty="0" smtClean="0">
                <a:solidFill>
                  <a:srgbClr val="FC4802"/>
                </a:solidFill>
                <a:latin typeface="Akkurat Light" pitchFamily="2" charset="0"/>
                <a:cs typeface="Arial" charset="0"/>
              </a:rPr>
              <a:t>Documentos que certifican </a:t>
            </a:r>
            <a:r>
              <a:rPr lang="es-ES" b="0" dirty="0" smtClean="0">
                <a:solidFill>
                  <a:schemeClr val="tx1"/>
                </a:solidFill>
                <a:latin typeface="Akkurat Light" pitchFamily="2" charset="0"/>
                <a:cs typeface="Arial" charset="0"/>
              </a:rPr>
              <a:t>que la documentación de empresa, trabajadores y máquinas </a:t>
            </a:r>
            <a:r>
              <a:rPr lang="es-ES" dirty="0" smtClean="0">
                <a:solidFill>
                  <a:schemeClr val="tx1"/>
                </a:solidFill>
                <a:latin typeface="Akkurat Light" pitchFamily="2" charset="0"/>
                <a:cs typeface="Arial" charset="0"/>
              </a:rPr>
              <a:t>es válida para  el acceso a un Centro de trabajo  y para el posterior pago.</a:t>
            </a:r>
          </a:p>
        </p:txBody>
      </p:sp>
      <p:grpSp>
        <p:nvGrpSpPr>
          <p:cNvPr id="2" name="38 Grupo"/>
          <p:cNvGrpSpPr/>
          <p:nvPr/>
        </p:nvGrpSpPr>
        <p:grpSpPr>
          <a:xfrm>
            <a:off x="2135413" y="3823642"/>
            <a:ext cx="5421663" cy="7258049"/>
            <a:chOff x="19770873" y="2552343"/>
            <a:chExt cx="3028650" cy="3640217"/>
          </a:xfrm>
        </p:grpSpPr>
        <p:pic>
          <p:nvPicPr>
            <p:cNvPr id="37" name="36 Imagen" descr="Iconos_Verde_Subcontrata sin riesgo.png"/>
            <p:cNvPicPr>
              <a:picLocks noChangeAspect="1"/>
            </p:cNvPicPr>
            <p:nvPr/>
          </p:nvPicPr>
          <p:blipFill>
            <a:blip r:embed="rId3" cstate="print"/>
            <a:srcRect l="16507" t="6420" r="11991" b="7640"/>
            <a:stretch>
              <a:fillRect/>
            </a:stretch>
          </p:blipFill>
          <p:spPr>
            <a:xfrm>
              <a:off x="19770873" y="2552343"/>
              <a:ext cx="3028650" cy="3640217"/>
            </a:xfrm>
            <a:prstGeom prst="rect">
              <a:avLst/>
            </a:prstGeom>
          </p:spPr>
        </p:pic>
        <p:pic>
          <p:nvPicPr>
            <p:cNvPr id="38" name="37 Imagen" descr="Certificados _Nalanda_Total RGB.png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20296622" y="4091780"/>
              <a:ext cx="2294254" cy="2100780"/>
            </a:xfrm>
            <a:prstGeom prst="rect">
              <a:avLst/>
            </a:prstGeom>
          </p:spPr>
        </p:pic>
      </p:grpSp>
      <p:sp>
        <p:nvSpPr>
          <p:cNvPr id="19" name="18 Rectángulo"/>
          <p:cNvSpPr/>
          <p:nvPr/>
        </p:nvSpPr>
        <p:spPr>
          <a:xfrm>
            <a:off x="8534674" y="3534971"/>
            <a:ext cx="6812427" cy="76328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>
              <a:lnSpc>
                <a:spcPct val="150000"/>
              </a:lnSpc>
            </a:pPr>
            <a:r>
              <a:rPr lang="es-ES" sz="2000" dirty="0" smtClean="0">
                <a:solidFill>
                  <a:schemeClr val="bg1">
                    <a:lumMod val="50000"/>
                  </a:schemeClr>
                </a:solidFill>
                <a:latin typeface="Akkurat Light" pitchFamily="2" charset="0"/>
              </a:rPr>
              <a:t>DOCUMENTACIÓN DE CONTRATACION</a:t>
            </a:r>
          </a:p>
          <a:p>
            <a:pPr algn="l"/>
            <a:r>
              <a:rPr lang="es-ES" sz="2000" b="0" dirty="0" smtClean="0">
                <a:solidFill>
                  <a:schemeClr val="bg1">
                    <a:lumMod val="50000"/>
                  </a:schemeClr>
                </a:solidFill>
                <a:latin typeface="Akkurat Light" pitchFamily="2" charset="0"/>
              </a:rPr>
              <a:t>   Escrituras/Poderes  </a:t>
            </a:r>
          </a:p>
          <a:p>
            <a:pPr algn="l"/>
            <a:r>
              <a:rPr lang="es-ES" sz="2000" b="0" dirty="0" smtClean="0">
                <a:solidFill>
                  <a:schemeClr val="bg1">
                    <a:lumMod val="50000"/>
                  </a:schemeClr>
                </a:solidFill>
                <a:latin typeface="Akkurat Light" pitchFamily="2" charset="0"/>
              </a:rPr>
              <a:t>   Alta Seguridad Social </a:t>
            </a:r>
          </a:p>
          <a:p>
            <a:pPr algn="l"/>
            <a:r>
              <a:rPr lang="es-ES" sz="2000" b="0" dirty="0" smtClean="0">
                <a:solidFill>
                  <a:schemeClr val="bg1">
                    <a:lumMod val="50000"/>
                  </a:schemeClr>
                </a:solidFill>
                <a:latin typeface="Akkurat Light" pitchFamily="2" charset="0"/>
              </a:rPr>
              <a:t>   Inscripción a la mutua de accidentes de trabajo </a:t>
            </a:r>
          </a:p>
          <a:p>
            <a:pPr algn="l"/>
            <a:r>
              <a:rPr lang="es-ES" sz="2000" b="0" dirty="0" smtClean="0">
                <a:solidFill>
                  <a:schemeClr val="bg1">
                    <a:lumMod val="50000"/>
                  </a:schemeClr>
                </a:solidFill>
                <a:latin typeface="Akkurat Light" pitchFamily="2" charset="0"/>
              </a:rPr>
              <a:t>   Seguro de Responsabilidad Civil y Patronal </a:t>
            </a:r>
          </a:p>
          <a:p>
            <a:pPr algn="l"/>
            <a:r>
              <a:rPr lang="es-ES" sz="2000" b="0" dirty="0" smtClean="0">
                <a:solidFill>
                  <a:schemeClr val="bg1">
                    <a:lumMod val="50000"/>
                  </a:schemeClr>
                </a:solidFill>
                <a:latin typeface="Akkurat Light" pitchFamily="2" charset="0"/>
              </a:rPr>
              <a:t>   Seguro Convenio</a:t>
            </a:r>
          </a:p>
          <a:p>
            <a:pPr algn="l"/>
            <a:r>
              <a:rPr lang="es-ES" sz="2000" b="0" dirty="0" smtClean="0">
                <a:solidFill>
                  <a:schemeClr val="bg1">
                    <a:lumMod val="50000"/>
                  </a:schemeClr>
                </a:solidFill>
                <a:latin typeface="Akkurat Light" pitchFamily="2" charset="0"/>
              </a:rPr>
              <a:t>   Registro de Empresa Acreditada (REA)  </a:t>
            </a:r>
          </a:p>
          <a:p>
            <a:pPr algn="l">
              <a:lnSpc>
                <a:spcPct val="150000"/>
              </a:lnSpc>
            </a:pPr>
            <a:endParaRPr lang="es-ES_tradnl" sz="2000" b="0" dirty="0" smtClean="0">
              <a:solidFill>
                <a:schemeClr val="bg1">
                  <a:lumMod val="50000"/>
                </a:schemeClr>
              </a:solidFill>
              <a:latin typeface="Akkurat Light" pitchFamily="2" charset="0"/>
            </a:endParaRPr>
          </a:p>
          <a:p>
            <a:pPr algn="l"/>
            <a:r>
              <a:rPr lang="es-ES" sz="2000" dirty="0" smtClean="0">
                <a:solidFill>
                  <a:schemeClr val="bg1">
                    <a:lumMod val="50000"/>
                  </a:schemeClr>
                </a:solidFill>
                <a:latin typeface="Akkurat Light" pitchFamily="2" charset="0"/>
              </a:rPr>
              <a:t>DOCUMENTACIÓN DE OPERACIÓN</a:t>
            </a:r>
          </a:p>
          <a:p>
            <a:pPr algn="l"/>
            <a:r>
              <a:rPr lang="es-ES" sz="2000" b="0" dirty="0" smtClean="0">
                <a:solidFill>
                  <a:schemeClr val="bg1">
                    <a:lumMod val="50000"/>
                  </a:schemeClr>
                </a:solidFill>
                <a:latin typeface="Akkurat Light" pitchFamily="2" charset="0"/>
              </a:rPr>
              <a:t>   Certificado Negativo de Deudas AEAT</a:t>
            </a:r>
          </a:p>
          <a:p>
            <a:pPr algn="l"/>
            <a:r>
              <a:rPr lang="es-ES" sz="2000" b="0" dirty="0" smtClean="0">
                <a:solidFill>
                  <a:schemeClr val="bg1">
                    <a:lumMod val="50000"/>
                  </a:schemeClr>
                </a:solidFill>
                <a:latin typeface="Akkurat Light" pitchFamily="2" charset="0"/>
              </a:rPr>
              <a:t>   Certificado Seguridad Social</a:t>
            </a:r>
          </a:p>
          <a:p>
            <a:pPr algn="l"/>
            <a:r>
              <a:rPr lang="es-ES" sz="2000" b="0" dirty="0" smtClean="0">
                <a:solidFill>
                  <a:schemeClr val="bg1">
                    <a:lumMod val="50000"/>
                  </a:schemeClr>
                </a:solidFill>
                <a:latin typeface="Akkurat Light" pitchFamily="2" charset="0"/>
              </a:rPr>
              <a:t>   TC1 , TC2 , ITA, cuota autónomos</a:t>
            </a:r>
          </a:p>
          <a:p>
            <a:pPr algn="l"/>
            <a:r>
              <a:rPr lang="es-ES" sz="2000" b="0" dirty="0" smtClean="0">
                <a:solidFill>
                  <a:schemeClr val="bg1">
                    <a:lumMod val="50000"/>
                  </a:schemeClr>
                </a:solidFill>
                <a:latin typeface="Akkurat Light" pitchFamily="2" charset="0"/>
              </a:rPr>
              <a:t>   Certificado Salarios</a:t>
            </a:r>
          </a:p>
          <a:p>
            <a:pPr algn="l">
              <a:lnSpc>
                <a:spcPct val="150000"/>
              </a:lnSpc>
            </a:pPr>
            <a:endParaRPr lang="es-ES" sz="2000" b="0" dirty="0" smtClean="0">
              <a:solidFill>
                <a:schemeClr val="bg1">
                  <a:lumMod val="50000"/>
                </a:schemeClr>
              </a:solidFill>
              <a:latin typeface="Akkurat Light" pitchFamily="2" charset="0"/>
            </a:endParaRPr>
          </a:p>
          <a:p>
            <a:pPr algn="l"/>
            <a:r>
              <a:rPr lang="es-ES" sz="2000" dirty="0" smtClean="0">
                <a:solidFill>
                  <a:schemeClr val="bg1">
                    <a:lumMod val="50000"/>
                  </a:schemeClr>
                </a:solidFill>
                <a:latin typeface="Akkurat Light" pitchFamily="2" charset="0"/>
              </a:rPr>
              <a:t>DOCUMENTACIÓN DE CALIDAD</a:t>
            </a:r>
          </a:p>
          <a:p>
            <a:pPr algn="l"/>
            <a:r>
              <a:rPr lang="es-ES" sz="2000" dirty="0" smtClean="0">
                <a:solidFill>
                  <a:schemeClr val="bg1">
                    <a:lumMod val="50000"/>
                  </a:schemeClr>
                </a:solidFill>
                <a:latin typeface="Akkurat Light" pitchFamily="2" charset="0"/>
              </a:rPr>
              <a:t>MEDIOAMBIENTE Y PREVENCIÓN</a:t>
            </a:r>
          </a:p>
          <a:p>
            <a:pPr algn="l"/>
            <a:r>
              <a:rPr lang="es-ES" sz="2000" b="0" dirty="0" smtClean="0">
                <a:solidFill>
                  <a:schemeClr val="bg1">
                    <a:lumMod val="50000"/>
                  </a:schemeClr>
                </a:solidFill>
                <a:latin typeface="Akkurat Light" pitchFamily="2" charset="0"/>
              </a:rPr>
              <a:t>   Servicio Prevención</a:t>
            </a:r>
          </a:p>
          <a:p>
            <a:pPr algn="l"/>
            <a:r>
              <a:rPr lang="es-ES" sz="2000" b="0" dirty="0" smtClean="0">
                <a:solidFill>
                  <a:schemeClr val="bg1">
                    <a:lumMod val="50000"/>
                  </a:schemeClr>
                </a:solidFill>
                <a:latin typeface="Akkurat Light" pitchFamily="2" charset="0"/>
              </a:rPr>
              <a:t>   Sistema de Gestión de Calidad y Medioambiental</a:t>
            </a:r>
          </a:p>
          <a:p>
            <a:pPr algn="l"/>
            <a:r>
              <a:rPr lang="es-ES" sz="2000" b="0" dirty="0" smtClean="0">
                <a:solidFill>
                  <a:schemeClr val="bg1">
                    <a:lumMod val="50000"/>
                  </a:schemeClr>
                </a:solidFill>
                <a:latin typeface="Akkurat Light" pitchFamily="2" charset="0"/>
              </a:rPr>
              <a:t>   Evaluación y de Riesgos y Planificación Preventiva</a:t>
            </a:r>
          </a:p>
          <a:p>
            <a:pPr algn="l"/>
            <a:endParaRPr lang="es-ES" sz="2000" dirty="0" smtClean="0">
              <a:solidFill>
                <a:schemeClr val="bg1">
                  <a:lumMod val="50000"/>
                </a:schemeClr>
              </a:solidFill>
              <a:latin typeface="Akkurat Light" pitchFamily="2" charset="0"/>
            </a:endParaRPr>
          </a:p>
          <a:p>
            <a:pPr algn="l"/>
            <a:r>
              <a:rPr lang="es-ES" sz="2000" dirty="0" smtClean="0">
                <a:solidFill>
                  <a:schemeClr val="bg1">
                    <a:lumMod val="50000"/>
                  </a:schemeClr>
                </a:solidFill>
                <a:latin typeface="Akkurat Light" pitchFamily="2" charset="0"/>
              </a:rPr>
              <a:t>DOCUMENTOS DE EXPEDIENTE/OBRA </a:t>
            </a:r>
          </a:p>
          <a:p>
            <a:pPr algn="l"/>
            <a:r>
              <a:rPr lang="es-ES" sz="2000" b="0" dirty="0" smtClean="0">
                <a:solidFill>
                  <a:schemeClr val="bg1">
                    <a:lumMod val="50000"/>
                  </a:schemeClr>
                </a:solidFill>
                <a:latin typeface="Akkurat Light" pitchFamily="2" charset="0"/>
              </a:rPr>
              <a:t>Documentos específicos de la obra (PRL, </a:t>
            </a:r>
          </a:p>
          <a:p>
            <a:pPr algn="l"/>
            <a:r>
              <a:rPr lang="es-ES" sz="2000" b="0" dirty="0" smtClean="0">
                <a:solidFill>
                  <a:schemeClr val="bg1">
                    <a:lumMod val="50000"/>
                  </a:schemeClr>
                </a:solidFill>
                <a:latin typeface="Akkurat Light" pitchFamily="2" charset="0"/>
              </a:rPr>
              <a:t>administración, calidad..)</a:t>
            </a:r>
            <a:endParaRPr lang="es-ES" sz="2000" b="0" dirty="0">
              <a:solidFill>
                <a:schemeClr val="bg1">
                  <a:lumMod val="50000"/>
                </a:schemeClr>
              </a:solidFill>
              <a:latin typeface="Akkurat Light" pitchFamily="2" charset="0"/>
            </a:endParaRPr>
          </a:p>
        </p:txBody>
      </p:sp>
      <p:sp>
        <p:nvSpPr>
          <p:cNvPr id="21" name="20 Rectángulo"/>
          <p:cNvSpPr/>
          <p:nvPr/>
        </p:nvSpPr>
        <p:spPr>
          <a:xfrm>
            <a:off x="16168824" y="3660017"/>
            <a:ext cx="6781800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es-ES" sz="2000" dirty="0" smtClean="0">
                <a:solidFill>
                  <a:schemeClr val="bg1">
                    <a:lumMod val="50000"/>
                  </a:schemeClr>
                </a:solidFill>
                <a:latin typeface="Akkurat Light" pitchFamily="2" charset="0"/>
              </a:rPr>
              <a:t>DOCUMENTACIÓN TRABAJADORES	</a:t>
            </a:r>
          </a:p>
          <a:p>
            <a:pPr algn="l"/>
            <a:r>
              <a:rPr lang="es-ES" sz="2000" b="0" dirty="0" smtClean="0">
                <a:solidFill>
                  <a:schemeClr val="bg1">
                    <a:lumMod val="50000"/>
                  </a:schemeClr>
                </a:solidFill>
                <a:latin typeface="Akkurat Light" pitchFamily="2" charset="0"/>
              </a:rPr>
              <a:t>		</a:t>
            </a:r>
          </a:p>
          <a:p>
            <a:pPr algn="l"/>
            <a:r>
              <a:rPr lang="es-ES" sz="2000" b="0" dirty="0" smtClean="0">
                <a:solidFill>
                  <a:schemeClr val="bg1">
                    <a:lumMod val="50000"/>
                  </a:schemeClr>
                </a:solidFill>
                <a:latin typeface="Akkurat Light" pitchFamily="2" charset="0"/>
              </a:rPr>
              <a:t>DNI/Pasaporte/NIE/Permiso de trabajo			</a:t>
            </a:r>
          </a:p>
          <a:p>
            <a:pPr algn="l"/>
            <a:r>
              <a:rPr lang="es-ES" sz="2000" b="0" dirty="0" smtClean="0">
                <a:solidFill>
                  <a:schemeClr val="bg1">
                    <a:lumMod val="50000"/>
                  </a:schemeClr>
                </a:solidFill>
                <a:latin typeface="Akkurat Light" pitchFamily="2" charset="0"/>
              </a:rPr>
              <a:t>Aptitud médica/EPIS			</a:t>
            </a:r>
          </a:p>
          <a:p>
            <a:pPr algn="l"/>
            <a:r>
              <a:rPr lang="es-ES" sz="2000" b="0" dirty="0" smtClean="0">
                <a:solidFill>
                  <a:schemeClr val="bg1">
                    <a:lumMod val="50000"/>
                  </a:schemeClr>
                </a:solidFill>
                <a:latin typeface="Akkurat Light" pitchFamily="2" charset="0"/>
              </a:rPr>
              <a:t>Contrato de trabajo			</a:t>
            </a:r>
          </a:p>
          <a:p>
            <a:pPr algn="l"/>
            <a:r>
              <a:rPr lang="es-ES" sz="2000" b="0" dirty="0" smtClean="0">
                <a:solidFill>
                  <a:schemeClr val="bg1">
                    <a:lumMod val="50000"/>
                  </a:schemeClr>
                </a:solidFill>
                <a:latin typeface="Akkurat Light" pitchFamily="2" charset="0"/>
              </a:rPr>
              <a:t>IDC/Cuota Autónomo			</a:t>
            </a:r>
          </a:p>
          <a:p>
            <a:pPr algn="l"/>
            <a:r>
              <a:rPr lang="es-ES" sz="2000" b="0" dirty="0" smtClean="0">
                <a:solidFill>
                  <a:schemeClr val="bg1">
                    <a:lumMod val="50000"/>
                  </a:schemeClr>
                </a:solidFill>
                <a:latin typeface="Akkurat Light" pitchFamily="2" charset="0"/>
              </a:rPr>
              <a:t>Cursos Formación 			</a:t>
            </a:r>
          </a:p>
          <a:p>
            <a:pPr algn="l"/>
            <a:r>
              <a:rPr lang="es-ES" sz="2000" b="0" dirty="0" smtClean="0">
                <a:solidFill>
                  <a:schemeClr val="bg1">
                    <a:lumMod val="50000"/>
                  </a:schemeClr>
                </a:solidFill>
                <a:latin typeface="Akkurat Light" pitchFamily="2" charset="0"/>
              </a:rPr>
              <a:t>Entrega de información de Riesgos Laborales</a:t>
            </a:r>
          </a:p>
          <a:p>
            <a:pPr algn="l"/>
            <a:r>
              <a:rPr lang="es-ES" sz="2000" b="0" dirty="0" smtClean="0">
                <a:solidFill>
                  <a:schemeClr val="bg1">
                    <a:lumMod val="50000"/>
                  </a:schemeClr>
                </a:solidFill>
                <a:latin typeface="Akkurat Light" pitchFamily="2" charset="0"/>
              </a:rPr>
              <a:t>Autorización uso de Maquinaria y Equipo</a:t>
            </a:r>
            <a:r>
              <a:rPr lang="es-ES" sz="2000" dirty="0" smtClean="0"/>
              <a:t>		</a:t>
            </a:r>
            <a:endParaRPr lang="es-ES" sz="2000" dirty="0"/>
          </a:p>
        </p:txBody>
      </p:sp>
      <p:sp>
        <p:nvSpPr>
          <p:cNvPr id="24" name="23 Rectángulo"/>
          <p:cNvSpPr/>
          <p:nvPr/>
        </p:nvSpPr>
        <p:spPr>
          <a:xfrm>
            <a:off x="16226994" y="7615024"/>
            <a:ext cx="6934200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es-ES" sz="2000" dirty="0" smtClean="0">
                <a:solidFill>
                  <a:schemeClr val="bg1">
                    <a:lumMod val="50000"/>
                  </a:schemeClr>
                </a:solidFill>
                <a:latin typeface="Akkurat Light" pitchFamily="2" charset="0"/>
              </a:rPr>
              <a:t>DOCUMENTACIÓN MAQUINARIA</a:t>
            </a:r>
          </a:p>
          <a:p>
            <a:pPr algn="l"/>
            <a:r>
              <a:rPr lang="es-ES" sz="2000" b="0" dirty="0" smtClean="0">
                <a:solidFill>
                  <a:schemeClr val="bg1">
                    <a:lumMod val="50000"/>
                  </a:schemeClr>
                </a:solidFill>
                <a:latin typeface="Akkurat Light" pitchFamily="2" charset="0"/>
              </a:rPr>
              <a:t>Seguro </a:t>
            </a:r>
          </a:p>
          <a:p>
            <a:pPr algn="l"/>
            <a:r>
              <a:rPr lang="es-ES" sz="2000" b="0" dirty="0" smtClean="0">
                <a:solidFill>
                  <a:schemeClr val="bg1">
                    <a:lumMod val="50000"/>
                  </a:schemeClr>
                </a:solidFill>
                <a:latin typeface="Akkurat Light" pitchFamily="2" charset="0"/>
              </a:rPr>
              <a:t>Certificado de Revisiones/Mantenimiento</a:t>
            </a:r>
          </a:p>
          <a:p>
            <a:pPr algn="l"/>
            <a:r>
              <a:rPr lang="es-ES" sz="2000" b="0" dirty="0" smtClean="0">
                <a:solidFill>
                  <a:schemeClr val="bg1">
                    <a:lumMod val="50000"/>
                  </a:schemeClr>
                </a:solidFill>
                <a:latin typeface="Akkurat Light" pitchFamily="2" charset="0"/>
              </a:rPr>
              <a:t>ITV</a:t>
            </a:r>
          </a:p>
          <a:p>
            <a:pPr algn="l"/>
            <a:r>
              <a:rPr lang="es-ES" sz="2000" b="0" dirty="0" smtClean="0">
                <a:solidFill>
                  <a:schemeClr val="bg1">
                    <a:lumMod val="50000"/>
                  </a:schemeClr>
                </a:solidFill>
                <a:latin typeface="Akkurat Light" pitchFamily="2" charset="0"/>
              </a:rPr>
              <a:t>Permiso de Circulación</a:t>
            </a:r>
          </a:p>
          <a:p>
            <a:pPr algn="l"/>
            <a:r>
              <a:rPr lang="es-ES" sz="2000" b="0" dirty="0" smtClean="0">
                <a:solidFill>
                  <a:schemeClr val="bg1">
                    <a:lumMod val="50000"/>
                  </a:schemeClr>
                </a:solidFill>
                <a:latin typeface="Akkurat Light" pitchFamily="2" charset="0"/>
              </a:rPr>
              <a:t>Ficha Técnica</a:t>
            </a:r>
          </a:p>
          <a:p>
            <a:pPr algn="l"/>
            <a:endParaRPr lang="es-ES" sz="2000" b="0" dirty="0" smtClean="0">
              <a:solidFill>
                <a:schemeClr val="bg1">
                  <a:lumMod val="50000"/>
                </a:schemeClr>
              </a:solidFill>
              <a:latin typeface="Akkurat Light" pitchFamily="2" charset="0"/>
            </a:endParaRPr>
          </a:p>
          <a:p>
            <a:pPr algn="l"/>
            <a:r>
              <a:rPr lang="es-ES" sz="2000" dirty="0" smtClean="0">
                <a:solidFill>
                  <a:schemeClr val="bg1">
                    <a:lumMod val="50000"/>
                  </a:schemeClr>
                </a:solidFill>
                <a:latin typeface="Akkurat Light" pitchFamily="2" charset="0"/>
              </a:rPr>
              <a:t>DOCUMENTACIÓN ADICIONAL</a:t>
            </a:r>
          </a:p>
          <a:p>
            <a:pPr algn="l"/>
            <a:r>
              <a:rPr lang="es-ES" sz="2000" b="0" dirty="0" smtClean="0">
                <a:solidFill>
                  <a:schemeClr val="bg1">
                    <a:lumMod val="50000"/>
                  </a:schemeClr>
                </a:solidFill>
                <a:latin typeface="Akkurat Light" pitchFamily="2" charset="0"/>
              </a:rPr>
              <a:t>Marcado CE/Adecuación RD1215:</a:t>
            </a:r>
          </a:p>
          <a:p>
            <a:pPr algn="l"/>
            <a:r>
              <a:rPr lang="es-ES" sz="2000" b="0" dirty="0" smtClean="0">
                <a:solidFill>
                  <a:schemeClr val="bg1">
                    <a:lumMod val="50000"/>
                  </a:schemeClr>
                </a:solidFill>
                <a:latin typeface="Akkurat Light" pitchFamily="2" charset="0"/>
              </a:rPr>
              <a:t>Manual de instrucciones de uso y mantenimiento</a:t>
            </a:r>
          </a:p>
          <a:p>
            <a:pPr algn="l"/>
            <a:r>
              <a:rPr lang="es-ES" sz="2000" b="0" dirty="0" smtClean="0">
                <a:solidFill>
                  <a:schemeClr val="bg1">
                    <a:lumMod val="50000"/>
                  </a:schemeClr>
                </a:solidFill>
                <a:latin typeface="Akkurat Light" pitchFamily="2" charset="0"/>
              </a:rPr>
              <a:t>Certificado de inspección oficial:</a:t>
            </a:r>
            <a:endParaRPr lang="es-ES" sz="2000" b="0" dirty="0">
              <a:solidFill>
                <a:schemeClr val="bg1">
                  <a:lumMod val="50000"/>
                </a:schemeClr>
              </a:solidFill>
              <a:latin typeface="Akkurat Light" pitchFamily="2" charset="0"/>
            </a:endParaRPr>
          </a:p>
        </p:txBody>
      </p:sp>
      <p:sp>
        <p:nvSpPr>
          <p:cNvPr id="22" name="21 Rectángulo"/>
          <p:cNvSpPr/>
          <p:nvPr/>
        </p:nvSpPr>
        <p:spPr>
          <a:xfrm>
            <a:off x="8069082" y="3361973"/>
            <a:ext cx="6907307" cy="8030953"/>
          </a:xfrm>
          <a:prstGeom prst="rect">
            <a:avLst/>
          </a:prstGeom>
          <a:noFill/>
          <a:ln w="12700" cap="flat">
            <a:solidFill>
              <a:schemeClr val="bg1">
                <a:lumMod val="75000"/>
              </a:schemeClr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71437" tIns="71437" rIns="71437" bIns="71437" numCol="1" spcCol="38100" rtlCol="0" anchor="ctr">
            <a:spAutoFit/>
          </a:bodyPr>
          <a:lstStyle/>
          <a:p>
            <a:pPr marL="0" marR="0" indent="0" algn="ctr" defTabSz="821531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s-ES" sz="30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Neue Medium"/>
            </a:endParaRPr>
          </a:p>
        </p:txBody>
      </p:sp>
      <p:sp>
        <p:nvSpPr>
          <p:cNvPr id="27" name="26 Rectángulo"/>
          <p:cNvSpPr/>
          <p:nvPr/>
        </p:nvSpPr>
        <p:spPr>
          <a:xfrm>
            <a:off x="15841381" y="3361973"/>
            <a:ext cx="6388323" cy="8030953"/>
          </a:xfrm>
          <a:prstGeom prst="rect">
            <a:avLst/>
          </a:prstGeom>
          <a:noFill/>
          <a:ln w="12700" cap="flat">
            <a:solidFill>
              <a:schemeClr val="bg1">
                <a:lumMod val="75000"/>
              </a:schemeClr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71437" tIns="71437" rIns="71437" bIns="71437" numCol="1" spcCol="38100" rtlCol="0" anchor="ctr">
            <a:spAutoFit/>
          </a:bodyPr>
          <a:lstStyle/>
          <a:p>
            <a:pPr marL="0" marR="0" indent="0" algn="ctr" defTabSz="821531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s-ES" sz="30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Neue Medium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2E2E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6" name="pasted-image.pdf" descr="pasted-image.pdf"/>
          <p:cNvPicPr>
            <a:picLocks noChangeAspect="1"/>
          </p:cNvPicPr>
          <p:nvPr/>
        </p:nvPicPr>
        <p:blipFill>
          <a:blip r:embed="rId2" cstate="print">
            <a:extLst/>
          </a:blip>
          <a:stretch>
            <a:fillRect/>
          </a:stretch>
        </p:blipFill>
        <p:spPr>
          <a:xfrm>
            <a:off x="20362017" y="351687"/>
            <a:ext cx="3268765" cy="973026"/>
          </a:xfrm>
          <a:prstGeom prst="rect">
            <a:avLst/>
          </a:prstGeom>
          <a:ln w="12700">
            <a:miter lim="400000"/>
          </a:ln>
        </p:spPr>
      </p:pic>
      <p:sp>
        <p:nvSpPr>
          <p:cNvPr id="179" name="Número de diapositiva"/>
          <p:cNvSpPr txBox="1">
            <a:spLocks noGrp="1"/>
          </p:cNvSpPr>
          <p:nvPr>
            <p:ph type="sldNum" sz="quarter" idx="2"/>
          </p:nvPr>
        </p:nvSpPr>
        <p:spPr>
          <a:xfrm>
            <a:off x="23307421" y="12860311"/>
            <a:ext cx="314834" cy="390577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/>
          <a:lstStyle>
            <a:lvl1pPr>
              <a:defRPr>
                <a:solidFill>
                  <a:srgbClr val="A7AAAC"/>
                </a:solidFill>
                <a:latin typeface="Akkurat Bold"/>
                <a:ea typeface="Akkurat Bold"/>
                <a:cs typeface="Akkurat Bold"/>
                <a:sym typeface="Akkurat Bold"/>
              </a:defRPr>
            </a:lvl1pPr>
          </a:lstStyle>
          <a:p>
            <a:fld id="{86CB4B4D-7CA3-9044-876B-883B54F8677D}" type="slidenum">
              <a:rPr/>
              <a:pPr/>
              <a:t>11</a:t>
            </a:fld>
            <a:endParaRPr/>
          </a:p>
        </p:txBody>
      </p:sp>
      <p:sp>
        <p:nvSpPr>
          <p:cNvPr id="9" name="Título. Subtítulo"/>
          <p:cNvSpPr txBox="1"/>
          <p:nvPr/>
        </p:nvSpPr>
        <p:spPr>
          <a:xfrm>
            <a:off x="664812" y="343761"/>
            <a:ext cx="5810885" cy="108330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71437" tIns="71437" rIns="71437" bIns="71437" anchor="ctr">
            <a:spAutoFit/>
          </a:bodyPr>
          <a:lstStyle/>
          <a:p>
            <a:pPr algn="l" defTabSz="457200">
              <a:lnSpc>
                <a:spcPct val="120000"/>
              </a:lnSpc>
              <a:defRPr sz="5600" b="0">
                <a:solidFill>
                  <a:srgbClr val="363636"/>
                </a:solidFill>
                <a:latin typeface="Akkurat Regular"/>
                <a:ea typeface="Akkurat Regular"/>
                <a:cs typeface="Akkurat Regular"/>
                <a:sym typeface="Akkurat Regular"/>
              </a:defRPr>
            </a:pPr>
            <a:r>
              <a:rPr lang="es-ES_tradnl" dirty="0" smtClean="0">
                <a:solidFill>
                  <a:schemeClr val="tx1"/>
                </a:solidFill>
                <a:latin typeface="Akkurat Bold"/>
                <a:ea typeface="Akkurat Bold"/>
                <a:cs typeface="Akkurat Bold"/>
                <a:sym typeface="Akkurat Bold"/>
              </a:rPr>
              <a:t>Nuestros </a:t>
            </a:r>
            <a:r>
              <a:rPr lang="es-ES_tradnl" dirty="0" smtClean="0">
                <a:solidFill>
                  <a:srgbClr val="FC4802"/>
                </a:solidFill>
                <a:latin typeface="Akkurat Bold"/>
                <a:ea typeface="Akkurat Bold"/>
                <a:cs typeface="Akkurat Bold"/>
                <a:sym typeface="Akkurat Bold"/>
              </a:rPr>
              <a:t>Clientes</a:t>
            </a:r>
            <a:endParaRPr dirty="0">
              <a:solidFill>
                <a:srgbClr val="FC4802"/>
              </a:solidFill>
            </a:endParaRPr>
          </a:p>
        </p:txBody>
      </p:sp>
      <p:grpSp>
        <p:nvGrpSpPr>
          <p:cNvPr id="38" name="37 Grupo"/>
          <p:cNvGrpSpPr/>
          <p:nvPr/>
        </p:nvGrpSpPr>
        <p:grpSpPr>
          <a:xfrm>
            <a:off x="664812" y="2371725"/>
            <a:ext cx="22957444" cy="9266726"/>
            <a:chOff x="612244" y="2114550"/>
            <a:chExt cx="23276456" cy="9266726"/>
          </a:xfrm>
        </p:grpSpPr>
        <p:grpSp>
          <p:nvGrpSpPr>
            <p:cNvPr id="18" name="17 Grupo"/>
            <p:cNvGrpSpPr/>
            <p:nvPr/>
          </p:nvGrpSpPr>
          <p:grpSpPr>
            <a:xfrm>
              <a:off x="612245" y="2114550"/>
              <a:ext cx="23276455" cy="2857500"/>
              <a:chOff x="-1045105" y="2057400"/>
              <a:chExt cx="23276455" cy="2857500"/>
            </a:xfrm>
          </p:grpSpPr>
          <p:pic>
            <p:nvPicPr>
              <p:cNvPr id="2050" name="Picture 2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-1045105" y="2085975"/>
                <a:ext cx="12716689" cy="282892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</p:pic>
          <p:pic>
            <p:nvPicPr>
              <p:cNvPr id="2051" name="Picture 3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 r="14795"/>
              <a:stretch>
                <a:fillRect/>
              </a:stretch>
            </p:blipFill>
            <p:spPr bwMode="auto">
              <a:xfrm>
                <a:off x="11614434" y="2057400"/>
                <a:ext cx="10616916" cy="282892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</p:pic>
        </p:grpSp>
        <p:pic>
          <p:nvPicPr>
            <p:cNvPr id="2052" name="Picture 4"/>
            <p:cNvPicPr>
              <a:picLocks noChangeAspect="1" noChangeArrowheads="1"/>
            </p:cNvPicPr>
            <p:nvPr/>
          </p:nvPicPr>
          <p:blipFill>
            <a:blip r:embed="rId5" cstate="print"/>
            <a:srcRect r="29641"/>
            <a:stretch>
              <a:fillRect/>
            </a:stretch>
          </p:blipFill>
          <p:spPr bwMode="auto">
            <a:xfrm>
              <a:off x="13868147" y="4943475"/>
              <a:ext cx="8782049" cy="28165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2053" name="Picture 5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2235919" y="4972050"/>
              <a:ext cx="11632227" cy="26108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2054" name="Picture 6"/>
            <p:cNvPicPr>
              <a:picLocks noChangeAspect="1" noChangeArrowheads="1"/>
            </p:cNvPicPr>
            <p:nvPr/>
          </p:nvPicPr>
          <p:blipFill>
            <a:blip r:embed="rId7" cstate="print"/>
            <a:srcRect l="498" t="6254" r="12088" b="53933"/>
            <a:stretch>
              <a:fillRect/>
            </a:stretch>
          </p:blipFill>
          <p:spPr bwMode="auto">
            <a:xfrm>
              <a:off x="13271784" y="7640015"/>
              <a:ext cx="10616916" cy="107118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2055" name="Picture 7"/>
            <p:cNvPicPr>
              <a:picLocks noChangeAspect="1" noChangeArrowheads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>
              <a:off x="13562227" y="10043476"/>
              <a:ext cx="6354548" cy="1337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17" name="Picture 3"/>
            <p:cNvPicPr>
              <a:picLocks noChangeAspect="1" noChangeArrowheads="1"/>
            </p:cNvPicPr>
            <p:nvPr/>
          </p:nvPicPr>
          <p:blipFill>
            <a:blip r:embed="rId4" cstate="print"/>
            <a:srcRect l="86969"/>
            <a:stretch>
              <a:fillRect/>
            </a:stretch>
          </p:blipFill>
          <p:spPr bwMode="auto">
            <a:xfrm>
              <a:off x="612245" y="4772025"/>
              <a:ext cx="1623675" cy="28289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19" name="Picture 4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612244" y="7559966"/>
              <a:ext cx="12716689" cy="26657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29" name="Picture 6"/>
            <p:cNvPicPr>
              <a:picLocks noChangeAspect="1" noChangeArrowheads="1"/>
            </p:cNvPicPr>
            <p:nvPr/>
          </p:nvPicPr>
          <p:blipFill>
            <a:blip r:embed="rId7" cstate="print"/>
            <a:srcRect l="2015" t="54451" r="28026"/>
            <a:stretch>
              <a:fillRect/>
            </a:stretch>
          </p:blipFill>
          <p:spPr bwMode="auto">
            <a:xfrm>
              <a:off x="13328933" y="8654046"/>
              <a:ext cx="10559767" cy="16116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31" name="Picture 6"/>
            <p:cNvPicPr>
              <a:picLocks noChangeAspect="1" noChangeArrowheads="1"/>
            </p:cNvPicPr>
            <p:nvPr/>
          </p:nvPicPr>
          <p:blipFill>
            <a:blip r:embed="rId7" cstate="print"/>
            <a:srcRect l="498" t="6254" b="53933"/>
            <a:stretch>
              <a:fillRect/>
            </a:stretch>
          </p:blipFill>
          <p:spPr bwMode="auto">
            <a:xfrm>
              <a:off x="612244" y="10225710"/>
              <a:ext cx="13037169" cy="115556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35" name="34 Rectángulo"/>
            <p:cNvSpPr/>
            <p:nvPr/>
          </p:nvSpPr>
          <p:spPr>
            <a:xfrm>
              <a:off x="22650196" y="4943475"/>
              <a:ext cx="1238504" cy="2816516"/>
            </a:xfrm>
            <a:prstGeom prst="rect">
              <a:avLst/>
            </a:prstGeom>
            <a:solidFill>
              <a:srgbClr val="F8F8F8"/>
            </a:solidFill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71437" tIns="71437" rIns="71437" bIns="71437" numCol="1" spcCol="38100" rtlCol="0" anchor="ctr">
              <a:spAutoFit/>
            </a:bodyPr>
            <a:lstStyle/>
            <a:p>
              <a:pPr marL="0" marR="0" indent="0" algn="ctr" defTabSz="821531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s-ES" sz="30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Helvetica Neue Medium"/>
              </a:endParaRPr>
            </a:p>
          </p:txBody>
        </p:sp>
        <p:sp>
          <p:nvSpPr>
            <p:cNvPr id="37" name="36 Rectángulo"/>
            <p:cNvSpPr/>
            <p:nvPr/>
          </p:nvSpPr>
          <p:spPr>
            <a:xfrm>
              <a:off x="19916775" y="10225710"/>
              <a:ext cx="3971925" cy="1155566"/>
            </a:xfrm>
            <a:prstGeom prst="rect">
              <a:avLst/>
            </a:prstGeom>
            <a:solidFill>
              <a:srgbClr val="F8F8F8"/>
            </a:solidFill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71437" tIns="71437" rIns="71437" bIns="71437" numCol="1" spcCol="38100" rtlCol="0" anchor="ctr">
              <a:spAutoFit/>
            </a:bodyPr>
            <a:lstStyle/>
            <a:p>
              <a:pPr marL="0" marR="0" indent="0" algn="ctr" defTabSz="821531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s-ES" sz="30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Helvetica Neue Medium"/>
              </a:endParaRPr>
            </a:p>
          </p:txBody>
        </p:sp>
      </p:grp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2E2E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0" name="pasted-image.pdf" descr="pasted-image.pdf"/>
          <p:cNvPicPr>
            <a:picLocks noChangeAspect="1"/>
          </p:cNvPicPr>
          <p:nvPr/>
        </p:nvPicPr>
        <p:blipFill>
          <a:blip r:embed="rId2" cstate="print">
            <a:extLst/>
          </a:blip>
          <a:stretch>
            <a:fillRect/>
          </a:stretch>
        </p:blipFill>
        <p:spPr>
          <a:xfrm>
            <a:off x="20362017" y="351687"/>
            <a:ext cx="3268765" cy="973026"/>
          </a:xfrm>
          <a:prstGeom prst="rect">
            <a:avLst/>
          </a:prstGeom>
          <a:ln w="12700">
            <a:miter lim="400000"/>
          </a:ln>
        </p:spPr>
      </p:pic>
      <p:sp>
        <p:nvSpPr>
          <p:cNvPr id="241" name="Línea"/>
          <p:cNvSpPr/>
          <p:nvPr/>
        </p:nvSpPr>
        <p:spPr>
          <a:xfrm>
            <a:off x="699440" y="12714485"/>
            <a:ext cx="22922560" cy="1"/>
          </a:xfrm>
          <a:prstGeom prst="line">
            <a:avLst/>
          </a:prstGeom>
          <a:ln w="25400">
            <a:solidFill>
              <a:srgbClr val="A7AAAC"/>
            </a:solidFill>
            <a:miter lim="400000"/>
          </a:ln>
        </p:spPr>
        <p:txBody>
          <a:bodyPr lIns="71437" tIns="71437" rIns="71437" bIns="71437" anchor="ctr"/>
          <a:lstStyle/>
          <a:p>
            <a:pPr>
              <a:defRPr sz="30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sp>
        <p:nvSpPr>
          <p:cNvPr id="243" name="Número de diapositiva"/>
          <p:cNvSpPr txBox="1">
            <a:spLocks noGrp="1"/>
          </p:cNvSpPr>
          <p:nvPr>
            <p:ph type="sldNum" sz="quarter" idx="2"/>
          </p:nvPr>
        </p:nvSpPr>
        <p:spPr>
          <a:xfrm>
            <a:off x="23243158" y="12934034"/>
            <a:ext cx="474092" cy="390577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/>
          <a:lstStyle>
            <a:lvl1pPr>
              <a:defRPr>
                <a:solidFill>
                  <a:srgbClr val="A7AAAC"/>
                </a:solidFill>
                <a:latin typeface="Akkurat Bold"/>
                <a:ea typeface="Akkurat Bold"/>
                <a:cs typeface="Akkurat Bold"/>
                <a:sym typeface="Akkurat Bold"/>
              </a:defRPr>
            </a:lvl1pPr>
          </a:lstStyle>
          <a:p>
            <a:fld id="{86CB4B4D-7CA3-9044-876B-883B54F8677D}" type="slidenum">
              <a:rPr/>
              <a:pPr/>
              <a:t>12</a:t>
            </a:fld>
            <a:endParaRPr/>
          </a:p>
        </p:txBody>
      </p:sp>
      <p:pic>
        <p:nvPicPr>
          <p:cNvPr id="245" name="pasted-image.pdf" descr="pasted-image.pdf"/>
          <p:cNvPicPr>
            <a:picLocks noChangeAspect="1"/>
          </p:cNvPicPr>
          <p:nvPr/>
        </p:nvPicPr>
        <p:blipFill>
          <a:blip r:embed="rId3" cstate="print">
            <a:extLst/>
          </a:blip>
          <a:stretch>
            <a:fillRect/>
          </a:stretch>
        </p:blipFill>
        <p:spPr>
          <a:xfrm>
            <a:off x="4143507" y="1963712"/>
            <a:ext cx="14587094" cy="9425294"/>
          </a:xfrm>
          <a:prstGeom prst="rect">
            <a:avLst/>
          </a:prstGeom>
          <a:ln w="12700">
            <a:miter lim="400000"/>
          </a:ln>
        </p:spPr>
      </p:pic>
      <p:pic>
        <p:nvPicPr>
          <p:cNvPr id="247" name="pasted-image.pdf" descr="pasted-image.pdf"/>
          <p:cNvPicPr>
            <a:picLocks noChangeAspect="1"/>
          </p:cNvPicPr>
          <p:nvPr/>
        </p:nvPicPr>
        <p:blipFill>
          <a:blip r:embed="rId4" cstate="print">
            <a:extLst/>
          </a:blip>
          <a:stretch>
            <a:fillRect/>
          </a:stretch>
        </p:blipFill>
        <p:spPr>
          <a:xfrm>
            <a:off x="7327677" y="7605161"/>
            <a:ext cx="446353" cy="606196"/>
          </a:xfrm>
          <a:prstGeom prst="rect">
            <a:avLst/>
          </a:prstGeom>
          <a:ln w="12700">
            <a:miter lim="400000"/>
          </a:ln>
        </p:spPr>
      </p:pic>
      <p:pic>
        <p:nvPicPr>
          <p:cNvPr id="248" name="pasted-image.pdf" descr="pasted-image.pdf"/>
          <p:cNvPicPr>
            <a:picLocks noChangeAspect="1"/>
          </p:cNvPicPr>
          <p:nvPr/>
        </p:nvPicPr>
        <p:blipFill>
          <a:blip r:embed="rId4" cstate="print">
            <a:extLst/>
          </a:blip>
          <a:stretch>
            <a:fillRect/>
          </a:stretch>
        </p:blipFill>
        <p:spPr>
          <a:xfrm>
            <a:off x="7988077" y="9433961"/>
            <a:ext cx="446353" cy="606196"/>
          </a:xfrm>
          <a:prstGeom prst="rect">
            <a:avLst/>
          </a:prstGeom>
          <a:ln w="12700">
            <a:miter lim="400000"/>
          </a:ln>
        </p:spPr>
      </p:pic>
      <p:pic>
        <p:nvPicPr>
          <p:cNvPr id="249" name="pasted-image.pdf" descr="pasted-image.pdf"/>
          <p:cNvPicPr>
            <a:picLocks noChangeAspect="1"/>
          </p:cNvPicPr>
          <p:nvPr/>
        </p:nvPicPr>
        <p:blipFill>
          <a:blip r:embed="rId4" cstate="print">
            <a:extLst/>
          </a:blip>
          <a:stretch>
            <a:fillRect/>
          </a:stretch>
        </p:blipFill>
        <p:spPr>
          <a:xfrm>
            <a:off x="10578877" y="6373261"/>
            <a:ext cx="446353" cy="606196"/>
          </a:xfrm>
          <a:prstGeom prst="rect">
            <a:avLst/>
          </a:prstGeom>
          <a:ln w="12700">
            <a:miter lim="400000"/>
          </a:ln>
        </p:spPr>
      </p:pic>
      <p:pic>
        <p:nvPicPr>
          <p:cNvPr id="250" name="pasted-image.pdf" descr="pasted-image.pdf"/>
          <p:cNvPicPr>
            <a:picLocks noChangeAspect="1"/>
          </p:cNvPicPr>
          <p:nvPr/>
        </p:nvPicPr>
        <p:blipFill>
          <a:blip r:embed="rId4" cstate="print">
            <a:extLst/>
          </a:blip>
          <a:stretch>
            <a:fillRect/>
          </a:stretch>
        </p:blipFill>
        <p:spPr>
          <a:xfrm>
            <a:off x="16103377" y="9306961"/>
            <a:ext cx="446352" cy="606196"/>
          </a:xfrm>
          <a:prstGeom prst="rect">
            <a:avLst/>
          </a:prstGeom>
          <a:ln w="12700">
            <a:miter lim="400000"/>
          </a:ln>
        </p:spPr>
      </p:pic>
      <p:pic>
        <p:nvPicPr>
          <p:cNvPr id="251" name="pasted-image.pdf" descr="pasted-image.pdf"/>
          <p:cNvPicPr>
            <a:picLocks noChangeAspect="1"/>
          </p:cNvPicPr>
          <p:nvPr/>
        </p:nvPicPr>
        <p:blipFill>
          <a:blip r:embed="rId4" cstate="print">
            <a:extLst/>
          </a:blip>
          <a:stretch>
            <a:fillRect/>
          </a:stretch>
        </p:blipFill>
        <p:spPr>
          <a:xfrm>
            <a:off x="11213877" y="4912761"/>
            <a:ext cx="446352" cy="606196"/>
          </a:xfrm>
          <a:prstGeom prst="rect">
            <a:avLst/>
          </a:prstGeom>
          <a:ln w="12700">
            <a:miter lim="400000"/>
          </a:ln>
        </p:spPr>
      </p:pic>
      <p:pic>
        <p:nvPicPr>
          <p:cNvPr id="256" name="pasted-image.pdf" descr="pasted-image.pdf"/>
          <p:cNvPicPr>
            <a:picLocks noChangeAspect="1"/>
          </p:cNvPicPr>
          <p:nvPr/>
        </p:nvPicPr>
        <p:blipFill>
          <a:blip r:embed="rId4" cstate="print">
            <a:extLst/>
          </a:blip>
          <a:stretch>
            <a:fillRect/>
          </a:stretch>
        </p:blipFill>
        <p:spPr>
          <a:xfrm>
            <a:off x="11417077" y="6220861"/>
            <a:ext cx="446352" cy="606196"/>
          </a:xfrm>
          <a:prstGeom prst="rect">
            <a:avLst/>
          </a:prstGeom>
          <a:ln w="12700">
            <a:miter lim="400000"/>
          </a:ln>
        </p:spPr>
      </p:pic>
      <p:sp>
        <p:nvSpPr>
          <p:cNvPr id="23" name="Título. Subtítulo"/>
          <p:cNvSpPr txBox="1"/>
          <p:nvPr/>
        </p:nvSpPr>
        <p:spPr>
          <a:xfrm>
            <a:off x="664812" y="343761"/>
            <a:ext cx="8043868" cy="108330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71437" tIns="71437" rIns="71437" bIns="71437" anchor="ctr">
            <a:spAutoFit/>
          </a:bodyPr>
          <a:lstStyle/>
          <a:p>
            <a:pPr algn="l" defTabSz="457200">
              <a:lnSpc>
                <a:spcPct val="120000"/>
              </a:lnSpc>
              <a:defRPr sz="5600" b="0">
                <a:solidFill>
                  <a:srgbClr val="363636"/>
                </a:solidFill>
                <a:latin typeface="Akkurat Regular"/>
                <a:ea typeface="Akkurat Regular"/>
                <a:cs typeface="Akkurat Regular"/>
                <a:sym typeface="Akkurat Regular"/>
              </a:defRPr>
            </a:pPr>
            <a:r>
              <a:rPr lang="es-ES_tradnl" dirty="0" smtClean="0">
                <a:solidFill>
                  <a:srgbClr val="FF5000"/>
                </a:solidFill>
                <a:latin typeface="Akkurat Bold"/>
                <a:ea typeface="Akkurat Bold"/>
                <a:cs typeface="Akkurat Bold"/>
                <a:sym typeface="Akkurat Bold"/>
              </a:rPr>
              <a:t>Presencia  </a:t>
            </a:r>
            <a:r>
              <a:rPr lang="es-ES_tradnl" dirty="0" smtClean="0">
                <a:solidFill>
                  <a:schemeClr val="tx1"/>
                </a:solidFill>
                <a:latin typeface="Akkurat Bold"/>
                <a:ea typeface="Akkurat Bold"/>
                <a:cs typeface="Akkurat Bold"/>
                <a:sym typeface="Akkurat Bold"/>
              </a:rPr>
              <a:t>Internacional </a:t>
            </a:r>
            <a:endParaRPr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2E2E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0" name="pasted-image.pdf" descr="pasted-image.pdf"/>
          <p:cNvPicPr>
            <a:picLocks noChangeAspect="1"/>
          </p:cNvPicPr>
          <p:nvPr/>
        </p:nvPicPr>
        <p:blipFill>
          <a:blip r:embed="rId2" cstate="print">
            <a:extLst/>
          </a:blip>
          <a:stretch>
            <a:fillRect/>
          </a:stretch>
        </p:blipFill>
        <p:spPr>
          <a:xfrm>
            <a:off x="20362017" y="351687"/>
            <a:ext cx="3268765" cy="973026"/>
          </a:xfrm>
          <a:prstGeom prst="rect">
            <a:avLst/>
          </a:prstGeom>
          <a:ln w="12700">
            <a:miter lim="400000"/>
          </a:ln>
        </p:spPr>
      </p:pic>
      <p:sp>
        <p:nvSpPr>
          <p:cNvPr id="241" name="Línea"/>
          <p:cNvSpPr/>
          <p:nvPr/>
        </p:nvSpPr>
        <p:spPr>
          <a:xfrm>
            <a:off x="699440" y="12714485"/>
            <a:ext cx="22922560" cy="1"/>
          </a:xfrm>
          <a:prstGeom prst="line">
            <a:avLst/>
          </a:prstGeom>
          <a:ln w="25400">
            <a:solidFill>
              <a:srgbClr val="A7AAAC"/>
            </a:solidFill>
            <a:miter lim="400000"/>
          </a:ln>
        </p:spPr>
        <p:txBody>
          <a:bodyPr lIns="71437" tIns="71437" rIns="71437" bIns="71437" anchor="ctr"/>
          <a:lstStyle/>
          <a:p>
            <a:pPr>
              <a:defRPr sz="30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sp>
        <p:nvSpPr>
          <p:cNvPr id="243" name="Número de diapositiva"/>
          <p:cNvSpPr txBox="1">
            <a:spLocks noGrp="1"/>
          </p:cNvSpPr>
          <p:nvPr>
            <p:ph type="sldNum" sz="quarter" idx="2"/>
          </p:nvPr>
        </p:nvSpPr>
        <p:spPr>
          <a:xfrm>
            <a:off x="23243158" y="12934034"/>
            <a:ext cx="474092" cy="390577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/>
          <a:lstStyle>
            <a:lvl1pPr>
              <a:defRPr>
                <a:solidFill>
                  <a:srgbClr val="A7AAAC"/>
                </a:solidFill>
                <a:latin typeface="Akkurat Bold"/>
                <a:ea typeface="Akkurat Bold"/>
                <a:cs typeface="Akkurat Bold"/>
                <a:sym typeface="Akkurat Bold"/>
              </a:defRPr>
            </a:lvl1pPr>
          </a:lstStyle>
          <a:p>
            <a:fld id="{86CB4B4D-7CA3-9044-876B-883B54F8677D}" type="slidenum">
              <a:rPr/>
              <a:pPr/>
              <a:t>13</a:t>
            </a:fld>
            <a:endParaRPr/>
          </a:p>
        </p:txBody>
      </p:sp>
      <p:sp>
        <p:nvSpPr>
          <p:cNvPr id="23" name="Título. Subtítulo"/>
          <p:cNvSpPr txBox="1"/>
          <p:nvPr/>
        </p:nvSpPr>
        <p:spPr>
          <a:xfrm>
            <a:off x="664812" y="343761"/>
            <a:ext cx="5450209" cy="108330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71437" tIns="71437" rIns="71437" bIns="71437" anchor="ctr">
            <a:spAutoFit/>
          </a:bodyPr>
          <a:lstStyle/>
          <a:p>
            <a:pPr algn="l" defTabSz="457200">
              <a:lnSpc>
                <a:spcPct val="120000"/>
              </a:lnSpc>
              <a:defRPr sz="5600" b="0">
                <a:solidFill>
                  <a:srgbClr val="363636"/>
                </a:solidFill>
                <a:latin typeface="Akkurat Regular"/>
                <a:ea typeface="Akkurat Regular"/>
                <a:cs typeface="Akkurat Regular"/>
                <a:sym typeface="Akkurat Regular"/>
              </a:defRPr>
            </a:pPr>
            <a:r>
              <a:rPr lang="es-ES_tradnl" dirty="0" smtClean="0">
                <a:solidFill>
                  <a:srgbClr val="FF5000"/>
                </a:solidFill>
                <a:latin typeface="Akkurat Bold"/>
                <a:ea typeface="Akkurat Bold"/>
                <a:cs typeface="Akkurat Bold"/>
                <a:sym typeface="Akkurat Bold"/>
              </a:rPr>
              <a:t>Datos </a:t>
            </a:r>
            <a:r>
              <a:rPr lang="es-ES_tradnl" dirty="0" smtClean="0">
                <a:solidFill>
                  <a:schemeClr val="tx1"/>
                </a:solidFill>
                <a:latin typeface="Akkurat Bold"/>
                <a:ea typeface="Akkurat Bold"/>
                <a:cs typeface="Akkurat Bold"/>
                <a:sym typeface="Akkurat Bold"/>
              </a:rPr>
              <a:t>Contacto </a:t>
            </a:r>
            <a:endParaRPr dirty="0">
              <a:solidFill>
                <a:schemeClr val="tx1"/>
              </a:solidFill>
            </a:endParaRPr>
          </a:p>
        </p:txBody>
      </p:sp>
      <p:sp>
        <p:nvSpPr>
          <p:cNvPr id="14" name="13 Rectángulo"/>
          <p:cNvSpPr/>
          <p:nvPr/>
        </p:nvSpPr>
        <p:spPr>
          <a:xfrm>
            <a:off x="3233854" y="5617905"/>
            <a:ext cx="7388679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es-ES" dirty="0" smtClean="0">
                <a:latin typeface="Akkurat Light" pitchFamily="2" charset="0"/>
              </a:rPr>
              <a:t>Manuel Galán Martín</a:t>
            </a:r>
          </a:p>
          <a:p>
            <a:pPr algn="l"/>
            <a:endParaRPr lang="es-ES" b="0" dirty="0" smtClean="0">
              <a:latin typeface="Akkurat Light" pitchFamily="2" charset="0"/>
            </a:endParaRPr>
          </a:p>
          <a:p>
            <a:pPr algn="l"/>
            <a:r>
              <a:rPr lang="es-ES" b="0" dirty="0" smtClean="0">
                <a:latin typeface="Akkurat Light" pitchFamily="2" charset="0"/>
              </a:rPr>
              <a:t>Ejecutivo Comercial Centro y Canarias</a:t>
            </a:r>
            <a:endParaRPr lang="es-ES" b="0" dirty="0" smtClean="0">
              <a:latin typeface="Akkurat Light" pitchFamily="2" charset="0"/>
            </a:endParaRPr>
          </a:p>
          <a:p>
            <a:pPr algn="l"/>
            <a:r>
              <a:rPr lang="es-ES" b="0" dirty="0" smtClean="0">
                <a:latin typeface="Akkurat Light" pitchFamily="2" charset="0"/>
              </a:rPr>
              <a:t>Sales Executive</a:t>
            </a:r>
          </a:p>
          <a:p>
            <a:pPr algn="l"/>
            <a:endParaRPr lang="es-ES" b="0" dirty="0" smtClean="0">
              <a:latin typeface="Akkurat Light" pitchFamily="2" charset="0"/>
            </a:endParaRPr>
          </a:p>
        </p:txBody>
      </p:sp>
      <p:sp>
        <p:nvSpPr>
          <p:cNvPr id="15" name="14 Rectángulo"/>
          <p:cNvSpPr/>
          <p:nvPr/>
        </p:nvSpPr>
        <p:spPr>
          <a:xfrm>
            <a:off x="11651233" y="5617905"/>
            <a:ext cx="12192000" cy="2062103"/>
          </a:xfrm>
          <a:prstGeom prst="rect">
            <a:avLst/>
          </a:prstGeom>
        </p:spPr>
        <p:txBody>
          <a:bodyPr>
            <a:spAutoFit/>
          </a:bodyPr>
          <a:lstStyle/>
          <a:p>
            <a:pPr algn="l"/>
            <a:r>
              <a:rPr lang="es-ES" b="0" dirty="0" smtClean="0">
                <a:latin typeface="Akkurat Light" pitchFamily="2" charset="0"/>
              </a:rPr>
              <a:t>mgalan@nalandaglobal.com</a:t>
            </a:r>
            <a:endParaRPr lang="es-ES" b="0" dirty="0" smtClean="0">
              <a:latin typeface="Akkurat Light" pitchFamily="2" charset="0"/>
            </a:endParaRPr>
          </a:p>
          <a:p>
            <a:pPr algn="l"/>
            <a:r>
              <a:rPr lang="es-ES" b="0" dirty="0" err="1" smtClean="0">
                <a:latin typeface="Akkurat Light" pitchFamily="2" charset="0"/>
              </a:rPr>
              <a:t>Telf</a:t>
            </a:r>
            <a:r>
              <a:rPr lang="es-ES" b="0" dirty="0" smtClean="0">
                <a:latin typeface="Akkurat Light" pitchFamily="2" charset="0"/>
              </a:rPr>
              <a:t>: +34 </a:t>
            </a:r>
            <a:r>
              <a:rPr lang="es-ES" dirty="0" smtClean="0">
                <a:latin typeface="Akkurat Light" pitchFamily="2" charset="0"/>
              </a:rPr>
              <a:t>629 130 129</a:t>
            </a:r>
            <a:r>
              <a:rPr lang="es-ES" b="0" dirty="0" smtClean="0">
                <a:latin typeface="Akkurat Light" pitchFamily="2" charset="0"/>
              </a:rPr>
              <a:t> </a:t>
            </a:r>
            <a:r>
              <a:rPr lang="es-ES" b="0" dirty="0" smtClean="0">
                <a:latin typeface="Akkurat Light" pitchFamily="2" charset="0"/>
              </a:rPr>
              <a:t>/ +34 91 490 00 80</a:t>
            </a:r>
            <a:br>
              <a:rPr lang="es-ES" b="0" dirty="0" smtClean="0">
                <a:latin typeface="Akkurat Light" pitchFamily="2" charset="0"/>
              </a:rPr>
            </a:br>
            <a:endParaRPr lang="es-ES" b="0" dirty="0" smtClean="0">
              <a:latin typeface="Akkurat Light" pitchFamily="2" charset="0"/>
            </a:endParaRPr>
          </a:p>
          <a:p>
            <a:pPr algn="l"/>
            <a:r>
              <a:rPr lang="es-ES" dirty="0" smtClean="0">
                <a:solidFill>
                  <a:srgbClr val="FC4802"/>
                </a:solidFill>
                <a:latin typeface="Akkurat Light" pitchFamily="2" charset="0"/>
              </a:rPr>
              <a:t>www.nalandaglobal.com</a:t>
            </a:r>
            <a:endParaRPr lang="es-ES" dirty="0">
              <a:solidFill>
                <a:srgbClr val="FC4802"/>
              </a:solidFill>
              <a:latin typeface="Akkurat Light" pitchFamily="2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5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" name="Muchas gracias"/>
          <p:cNvSpPr txBox="1"/>
          <p:nvPr/>
        </p:nvSpPr>
        <p:spPr>
          <a:xfrm>
            <a:off x="7947977" y="6260274"/>
            <a:ext cx="144334" cy="152926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71437" tIns="71437" rIns="71437" bIns="71437" anchor="ctr">
            <a:spAutoFit/>
          </a:bodyPr>
          <a:lstStyle>
            <a:lvl1pPr defTabSz="457200">
              <a:defRPr sz="9000" b="0">
                <a:solidFill>
                  <a:srgbClr val="262625"/>
                </a:solidFill>
                <a:latin typeface="Akkurat Bold"/>
                <a:ea typeface="Akkurat Bold"/>
                <a:cs typeface="Akkurat Bold"/>
                <a:sym typeface="Akkurat Bold"/>
              </a:defRPr>
            </a:lvl1pPr>
          </a:lstStyle>
          <a:p>
            <a:endParaRPr/>
          </a:p>
        </p:txBody>
      </p:sp>
      <p:sp>
        <p:nvSpPr>
          <p:cNvPr id="4" name="3 Rectángulo"/>
          <p:cNvSpPr/>
          <p:nvPr/>
        </p:nvSpPr>
        <p:spPr>
          <a:xfrm>
            <a:off x="0" y="0"/>
            <a:ext cx="24384000" cy="13716000"/>
          </a:xfrm>
          <a:prstGeom prst="rect">
            <a:avLst/>
          </a:prstGeom>
          <a:solidFill>
            <a:srgbClr val="FC4802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71437" tIns="71437" rIns="71437" bIns="71437" numCol="1" spcCol="38100" rtlCol="0" anchor="ctr">
            <a:spAutoFit/>
          </a:bodyPr>
          <a:lstStyle/>
          <a:p>
            <a:pPr marL="0" marR="0" indent="0" algn="ctr" defTabSz="821531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s-ES" sz="30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Neue Medium"/>
            </a:endParaRPr>
          </a:p>
        </p:txBody>
      </p:sp>
      <p:pic>
        <p:nvPicPr>
          <p:cNvPr id="5" name="4 Imagen" descr="AF Logotipo Nalanda con global_Blanco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176577" y="5507518"/>
            <a:ext cx="7306449" cy="2253445"/>
          </a:xfrm>
          <a:prstGeom prst="rect">
            <a:avLst/>
          </a:prstGeom>
        </p:spPr>
      </p:pic>
      <p:sp>
        <p:nvSpPr>
          <p:cNvPr id="6" name="5 CuadroTexto"/>
          <p:cNvSpPr txBox="1"/>
          <p:nvPr/>
        </p:nvSpPr>
        <p:spPr>
          <a:xfrm>
            <a:off x="8077721" y="7764824"/>
            <a:ext cx="7651132" cy="82137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71437" tIns="71437" rIns="71437" bIns="71437" numCol="1" spcCol="38100" rtlCol="0" anchor="ctr">
            <a:spAutoFit/>
          </a:bodyPr>
          <a:lstStyle/>
          <a:p>
            <a:pPr marL="0" marR="0" indent="0" algn="ctr" defTabSz="821531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s-ES_tradnl" sz="4300" i="0" u="none" strike="noStrike" cap="none" spc="0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Akkurat Light" pitchFamily="2" charset="0"/>
                <a:sym typeface="Helvetica Neue"/>
              </a:rPr>
              <a:t>Seguridad en tu Contratación</a:t>
            </a:r>
            <a:endParaRPr kumimoji="0" lang="es-ES" sz="4300" i="0" u="none" strike="noStrike" cap="none" spc="0" normalizeH="0" baseline="0" dirty="0">
              <a:ln>
                <a:noFill/>
              </a:ln>
              <a:solidFill>
                <a:schemeClr val="bg1"/>
              </a:solidFill>
              <a:effectLst/>
              <a:uFillTx/>
              <a:latin typeface="Akkurat Light" pitchFamily="2" charset="0"/>
              <a:sym typeface="Helvetica Neue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7" name="pasted-image.pdf" descr="pasted-image.pdf"/>
          <p:cNvPicPr>
            <a:picLocks noChangeAspect="1"/>
          </p:cNvPicPr>
          <p:nvPr/>
        </p:nvPicPr>
        <p:blipFill>
          <a:blip r:embed="rId2" cstate="print">
            <a:extLst/>
          </a:blip>
          <a:stretch>
            <a:fillRect/>
          </a:stretch>
        </p:blipFill>
        <p:spPr>
          <a:xfrm>
            <a:off x="-201360" y="-215660"/>
            <a:ext cx="24786720" cy="14147320"/>
          </a:xfrm>
          <a:prstGeom prst="rect">
            <a:avLst/>
          </a:prstGeom>
          <a:ln w="12700">
            <a:miter lim="400000"/>
          </a:ln>
        </p:spPr>
      </p:pic>
      <p:sp>
        <p:nvSpPr>
          <p:cNvPr id="5" name="Título. Subtítulo"/>
          <p:cNvSpPr txBox="1"/>
          <p:nvPr/>
        </p:nvSpPr>
        <p:spPr>
          <a:xfrm>
            <a:off x="664812" y="343761"/>
            <a:ext cx="6567502" cy="108330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71437" tIns="71437" rIns="71437" bIns="71437" anchor="ctr">
            <a:spAutoFit/>
          </a:bodyPr>
          <a:lstStyle/>
          <a:p>
            <a:pPr algn="l" defTabSz="457200">
              <a:lnSpc>
                <a:spcPct val="120000"/>
              </a:lnSpc>
              <a:defRPr sz="5600" b="0">
                <a:solidFill>
                  <a:srgbClr val="363636"/>
                </a:solidFill>
                <a:latin typeface="Akkurat Regular"/>
                <a:ea typeface="Akkurat Regular"/>
                <a:cs typeface="Akkurat Regular"/>
                <a:sym typeface="Akkurat Regular"/>
              </a:defRPr>
            </a:pPr>
            <a:r>
              <a:rPr lang="es-ES_tradnl" dirty="0" smtClean="0">
                <a:solidFill>
                  <a:schemeClr val="tx1"/>
                </a:solidFill>
                <a:latin typeface="Akkurat Bold"/>
                <a:ea typeface="Akkurat Bold"/>
                <a:cs typeface="Akkurat Bold"/>
                <a:sym typeface="Akkurat Bold"/>
              </a:rPr>
              <a:t>¿Qué es Nalanda?. </a:t>
            </a:r>
            <a:endParaRPr dirty="0">
              <a:solidFill>
                <a:schemeClr val="tx1"/>
              </a:solidFill>
            </a:endParaRPr>
          </a:p>
        </p:txBody>
      </p:sp>
      <p:sp>
        <p:nvSpPr>
          <p:cNvPr id="7" name="Lorem ipsum dolor sit amet, consectetur adipiscing elit. Aliquam aliquam, justo non euismod condimentum, est arcu maximus enim, in volutpat urna justo non erat.…"/>
          <p:cNvSpPr txBox="1"/>
          <p:nvPr/>
        </p:nvSpPr>
        <p:spPr>
          <a:xfrm>
            <a:off x="1256185" y="4339148"/>
            <a:ext cx="14231465" cy="457625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71437" tIns="71437" rIns="71437" bIns="71437" anchor="ctr">
            <a:spAutoFit/>
          </a:bodyPr>
          <a:lstStyle/>
          <a:p>
            <a:pPr algn="just"/>
            <a:r>
              <a:rPr lang="es-ES" dirty="0" smtClean="0">
                <a:solidFill>
                  <a:srgbClr val="FC4802"/>
                </a:solidFill>
                <a:latin typeface="Akkurat Light" pitchFamily="2" charset="0"/>
              </a:rPr>
              <a:t>Nalanda</a:t>
            </a:r>
            <a:r>
              <a:rPr lang="es-ES" dirty="0" smtClean="0">
                <a:latin typeface="Akkurat Light" pitchFamily="2" charset="0"/>
              </a:rPr>
              <a:t> </a:t>
            </a:r>
            <a:r>
              <a:rPr lang="es-ES" b="0" dirty="0" smtClean="0">
                <a:latin typeface="Akkurat Light" pitchFamily="2" charset="0"/>
              </a:rPr>
              <a:t>es tu </a:t>
            </a:r>
            <a:r>
              <a:rPr lang="es-ES" dirty="0" smtClean="0">
                <a:solidFill>
                  <a:schemeClr val="tx1"/>
                </a:solidFill>
                <a:latin typeface="Akkurat Light" pitchFamily="2" charset="0"/>
              </a:rPr>
              <a:t>solución online para la Coordinación de Actividades Empresariales y el Control de Accesos. </a:t>
            </a:r>
          </a:p>
          <a:p>
            <a:pPr algn="just"/>
            <a:endParaRPr lang="es-ES" b="0" dirty="0" smtClean="0">
              <a:solidFill>
                <a:srgbClr val="FF0000"/>
              </a:solidFill>
              <a:latin typeface="Akkurat Light" pitchFamily="2" charset="0"/>
            </a:endParaRPr>
          </a:p>
          <a:p>
            <a:pPr algn="just"/>
            <a:r>
              <a:rPr lang="es-ES" dirty="0" smtClean="0">
                <a:solidFill>
                  <a:srgbClr val="FC4802"/>
                </a:solidFill>
                <a:latin typeface="Akkurat Light" pitchFamily="2" charset="0"/>
              </a:rPr>
              <a:t>Nalanda es una Empresa de Servicios SAS (Software as a Service)</a:t>
            </a:r>
            <a:r>
              <a:rPr lang="es-ES" dirty="0" smtClean="0">
                <a:latin typeface="Akkurat Light" pitchFamily="2" charset="0"/>
              </a:rPr>
              <a:t> </a:t>
            </a:r>
            <a:r>
              <a:rPr lang="es-ES" b="0" dirty="0" smtClean="0">
                <a:latin typeface="Akkurat Light" pitchFamily="2" charset="0"/>
              </a:rPr>
              <a:t>fundada en España a comienzos  del año 2000, siendo a día de hoy una de las plataformas internacionales B2B con el mayor número de empresas del país. </a:t>
            </a:r>
          </a:p>
          <a:p>
            <a:pPr algn="just"/>
            <a:endParaRPr lang="es-ES" b="0" dirty="0" smtClean="0">
              <a:solidFill>
                <a:srgbClr val="FC4802"/>
              </a:solidFill>
              <a:latin typeface="Akkurat Light" pitchFamily="2" charset="0"/>
            </a:endParaRPr>
          </a:p>
          <a:p>
            <a:pPr algn="just"/>
            <a:endParaRPr lang="es-ES_tradnl" b="0" dirty="0" smtClean="0">
              <a:latin typeface="Akkurat Light" pitchFamily="2" charset="0"/>
            </a:endParaRPr>
          </a:p>
        </p:txBody>
      </p:sp>
      <p:pic>
        <p:nvPicPr>
          <p:cNvPr id="8" name="pasted-image.pdf" descr="pasted-image.pdf"/>
          <p:cNvPicPr>
            <a:picLocks noChangeAspect="1"/>
          </p:cNvPicPr>
          <p:nvPr/>
        </p:nvPicPr>
        <p:blipFill>
          <a:blip r:embed="rId3" cstate="print">
            <a:extLst/>
          </a:blip>
          <a:stretch>
            <a:fillRect/>
          </a:stretch>
        </p:blipFill>
        <p:spPr>
          <a:xfrm>
            <a:off x="20390592" y="8049"/>
            <a:ext cx="3268765" cy="973026"/>
          </a:xfrm>
          <a:prstGeom prst="rect">
            <a:avLst/>
          </a:prstGeom>
          <a:ln w="12700">
            <a:miter lim="400000"/>
          </a:ln>
        </p:spPr>
      </p:pic>
      <p:sp>
        <p:nvSpPr>
          <p:cNvPr id="6" name="Línea"/>
          <p:cNvSpPr/>
          <p:nvPr/>
        </p:nvSpPr>
        <p:spPr>
          <a:xfrm>
            <a:off x="699440" y="12714485"/>
            <a:ext cx="22922560" cy="1"/>
          </a:xfrm>
          <a:prstGeom prst="line">
            <a:avLst/>
          </a:prstGeom>
          <a:ln w="25400">
            <a:solidFill>
              <a:srgbClr val="A7AAAC"/>
            </a:solidFill>
            <a:miter lim="400000"/>
          </a:ln>
        </p:spPr>
        <p:txBody>
          <a:bodyPr lIns="71437" tIns="71437" rIns="71437" bIns="71437" anchor="ctr"/>
          <a:lstStyle/>
          <a:p>
            <a:pPr>
              <a:defRPr sz="30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sp>
        <p:nvSpPr>
          <p:cNvPr id="9" name="Título presentación"/>
          <p:cNvSpPr txBox="1"/>
          <p:nvPr/>
        </p:nvSpPr>
        <p:spPr>
          <a:xfrm>
            <a:off x="685800" y="12872148"/>
            <a:ext cx="3122649" cy="513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71437" tIns="71437" rIns="71437" bIns="71437" anchor="ctr">
            <a:spAutoFit/>
          </a:bodyPr>
          <a:lstStyle>
            <a:lvl1pPr algn="l" defTabSz="457200">
              <a:lnSpc>
                <a:spcPct val="120000"/>
              </a:lnSpc>
              <a:defRPr sz="2000" b="0">
                <a:solidFill>
                  <a:srgbClr val="A7AAAC"/>
                </a:solidFill>
                <a:latin typeface="Akkurat Bold"/>
                <a:ea typeface="Akkurat Bold"/>
                <a:cs typeface="Akkurat Bold"/>
                <a:sym typeface="Akkurat Bold"/>
              </a:defRPr>
            </a:lvl1pPr>
          </a:lstStyle>
          <a:p>
            <a:r>
              <a:rPr lang="es-ES_tradnl" dirty="0" smtClean="0"/>
              <a:t>Obralia. Servicio Gestiona</a:t>
            </a:r>
            <a:endParaRPr/>
          </a:p>
        </p:txBody>
      </p:sp>
      <p:sp>
        <p:nvSpPr>
          <p:cNvPr id="10" name="Número de diapositiva"/>
          <p:cNvSpPr txBox="1">
            <a:spLocks noGrp="1"/>
          </p:cNvSpPr>
          <p:nvPr>
            <p:ph type="sldNum" sz="quarter" idx="2"/>
          </p:nvPr>
        </p:nvSpPr>
        <p:spPr>
          <a:xfrm>
            <a:off x="23307421" y="12860311"/>
            <a:ext cx="301364" cy="482823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/>
          <a:lstStyle>
            <a:lvl1pPr>
              <a:defRPr>
                <a:solidFill>
                  <a:srgbClr val="A7AAAC"/>
                </a:solidFill>
                <a:latin typeface="Akkurat Bold"/>
                <a:ea typeface="Akkurat Bold"/>
                <a:cs typeface="Akkurat Bold"/>
                <a:sym typeface="Akkurat Bold"/>
              </a:defRPr>
            </a:lvl1pPr>
          </a:lstStyle>
          <a:p>
            <a:r>
              <a:rPr lang="es-ES_tradnl" dirty="0" smtClean="0"/>
              <a:t>2</a:t>
            </a:r>
            <a:endParaRPr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2E2E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6" name="pasted-image.pdf" descr="pasted-image.pdf"/>
          <p:cNvPicPr>
            <a:picLocks noChangeAspect="1"/>
          </p:cNvPicPr>
          <p:nvPr/>
        </p:nvPicPr>
        <p:blipFill>
          <a:blip r:embed="rId2" cstate="print">
            <a:extLst/>
          </a:blip>
          <a:stretch>
            <a:fillRect/>
          </a:stretch>
        </p:blipFill>
        <p:spPr>
          <a:xfrm>
            <a:off x="20362017" y="351687"/>
            <a:ext cx="3268765" cy="973026"/>
          </a:xfrm>
          <a:prstGeom prst="rect">
            <a:avLst/>
          </a:prstGeom>
          <a:ln w="12700">
            <a:miter lim="400000"/>
          </a:ln>
        </p:spPr>
      </p:pic>
      <p:sp>
        <p:nvSpPr>
          <p:cNvPr id="177" name="Línea"/>
          <p:cNvSpPr/>
          <p:nvPr/>
        </p:nvSpPr>
        <p:spPr>
          <a:xfrm>
            <a:off x="699440" y="12714485"/>
            <a:ext cx="22922560" cy="1"/>
          </a:xfrm>
          <a:prstGeom prst="line">
            <a:avLst/>
          </a:prstGeom>
          <a:ln w="25400">
            <a:solidFill>
              <a:srgbClr val="A7AAAC"/>
            </a:solidFill>
            <a:miter lim="400000"/>
          </a:ln>
        </p:spPr>
        <p:txBody>
          <a:bodyPr lIns="71437" tIns="71437" rIns="71437" bIns="71437" anchor="ctr"/>
          <a:lstStyle/>
          <a:p>
            <a:pPr>
              <a:defRPr sz="30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sp>
        <p:nvSpPr>
          <p:cNvPr id="179" name="Número de diapositiva"/>
          <p:cNvSpPr txBox="1">
            <a:spLocks noGrp="1"/>
          </p:cNvSpPr>
          <p:nvPr>
            <p:ph type="sldNum" sz="quarter" idx="2"/>
          </p:nvPr>
        </p:nvSpPr>
        <p:spPr>
          <a:xfrm>
            <a:off x="23307421" y="12860311"/>
            <a:ext cx="314834" cy="390577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/>
          <a:lstStyle>
            <a:lvl1pPr>
              <a:defRPr>
                <a:solidFill>
                  <a:srgbClr val="A7AAAC"/>
                </a:solidFill>
                <a:latin typeface="Akkurat Bold"/>
                <a:ea typeface="Akkurat Bold"/>
                <a:cs typeface="Akkurat Bold"/>
                <a:sym typeface="Akkurat Bold"/>
              </a:defRPr>
            </a:lvl1pPr>
          </a:lstStyle>
          <a:p>
            <a:fld id="{86CB4B4D-7CA3-9044-876B-883B54F8677D}" type="slidenum">
              <a:rPr/>
              <a:pPr/>
              <a:t>3</a:t>
            </a:fld>
            <a:endParaRPr/>
          </a:p>
        </p:txBody>
      </p:sp>
      <p:sp>
        <p:nvSpPr>
          <p:cNvPr id="9" name="Título. Subtítulo"/>
          <p:cNvSpPr txBox="1"/>
          <p:nvPr/>
        </p:nvSpPr>
        <p:spPr>
          <a:xfrm>
            <a:off x="664812" y="343761"/>
            <a:ext cx="144334" cy="108330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71437" tIns="71437" rIns="71437" bIns="71437" anchor="ctr">
            <a:spAutoFit/>
          </a:bodyPr>
          <a:lstStyle/>
          <a:p>
            <a:pPr algn="l" defTabSz="457200">
              <a:lnSpc>
                <a:spcPct val="120000"/>
              </a:lnSpc>
              <a:defRPr sz="5600" b="0">
                <a:solidFill>
                  <a:srgbClr val="363636"/>
                </a:solidFill>
                <a:latin typeface="Akkurat Regular"/>
                <a:ea typeface="Akkurat Regular"/>
                <a:cs typeface="Akkurat Regular"/>
                <a:sym typeface="Akkurat Regular"/>
              </a:defRPr>
            </a:pPr>
            <a:endParaRPr dirty="0">
              <a:solidFill>
                <a:srgbClr val="262625"/>
              </a:solidFill>
            </a:endParaRPr>
          </a:p>
        </p:txBody>
      </p:sp>
      <p:sp>
        <p:nvSpPr>
          <p:cNvPr id="10" name="Título. Subtítulo"/>
          <p:cNvSpPr txBox="1"/>
          <p:nvPr/>
        </p:nvSpPr>
        <p:spPr>
          <a:xfrm>
            <a:off x="699440" y="735513"/>
            <a:ext cx="6684521" cy="117839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71437" tIns="71437" rIns="71437" bIns="71437" anchor="ctr">
            <a:spAutoFit/>
          </a:bodyPr>
          <a:lstStyle/>
          <a:p>
            <a:pPr algn="l" defTabSz="457200">
              <a:lnSpc>
                <a:spcPct val="120000"/>
              </a:lnSpc>
              <a:defRPr sz="5600" b="0">
                <a:solidFill>
                  <a:srgbClr val="363636"/>
                </a:solidFill>
                <a:latin typeface="Akkurat Regular"/>
                <a:ea typeface="Akkurat Regular"/>
                <a:cs typeface="Akkurat Regular"/>
                <a:sym typeface="Akkurat Regular"/>
              </a:defRPr>
            </a:pPr>
            <a:r>
              <a:rPr lang="es-ES_tradnl" dirty="0" smtClean="0">
                <a:solidFill>
                  <a:schemeClr val="tx1"/>
                </a:solidFill>
                <a:latin typeface="Akkurat Bold"/>
                <a:ea typeface="Akkurat Bold"/>
                <a:cs typeface="Akkurat Bold"/>
                <a:sym typeface="Akkurat Bold"/>
              </a:rPr>
              <a:t>¿Qué te ofrecemos?</a:t>
            </a:r>
            <a:endParaRPr dirty="0">
              <a:solidFill>
                <a:schemeClr val="tx1"/>
              </a:solidFill>
            </a:endParaRPr>
          </a:p>
        </p:txBody>
      </p:sp>
      <p:sp>
        <p:nvSpPr>
          <p:cNvPr id="11" name="10 Rectángulo"/>
          <p:cNvSpPr/>
          <p:nvPr/>
        </p:nvSpPr>
        <p:spPr>
          <a:xfrm>
            <a:off x="2066535" y="3429000"/>
            <a:ext cx="16992990" cy="55092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es-ES" dirty="0" smtClean="0">
              <a:latin typeface="Akkurat Light" pitchFamily="2" charset="0"/>
            </a:endParaRPr>
          </a:p>
          <a:p>
            <a:pPr algn="just"/>
            <a:r>
              <a:rPr lang="es-ES" dirty="0" smtClean="0">
                <a:solidFill>
                  <a:srgbClr val="FC4802"/>
                </a:solidFill>
                <a:latin typeface="Akkurat Light" pitchFamily="2" charset="0"/>
              </a:rPr>
              <a:t>Una Plataforma innovadora</a:t>
            </a:r>
            <a:r>
              <a:rPr lang="es-ES" b="0" dirty="0" smtClean="0">
                <a:solidFill>
                  <a:srgbClr val="FC4802"/>
                </a:solidFill>
                <a:latin typeface="Akkurat Light" pitchFamily="2" charset="0"/>
              </a:rPr>
              <a:t>, </a:t>
            </a:r>
            <a:r>
              <a:rPr lang="es-ES" dirty="0" smtClean="0">
                <a:solidFill>
                  <a:schemeClr val="tx1"/>
                </a:solidFill>
                <a:latin typeface="Akkurat Light" pitchFamily="2" charset="0"/>
              </a:rPr>
              <a:t>con experiencia en el sector, que apuesta por la mejora continua de sus servicios y con un alto grado de involucración con su cliente. </a:t>
            </a:r>
          </a:p>
          <a:p>
            <a:pPr algn="just"/>
            <a:endParaRPr lang="es-ES" b="0" dirty="0" smtClean="0">
              <a:latin typeface="Akkurat Light" pitchFamily="2" charset="0"/>
            </a:endParaRPr>
          </a:p>
          <a:p>
            <a:pPr algn="just"/>
            <a:r>
              <a:rPr lang="es-ES" dirty="0" smtClean="0">
                <a:solidFill>
                  <a:srgbClr val="FC4802"/>
                </a:solidFill>
                <a:latin typeface="Akkurat Light" pitchFamily="2" charset="0"/>
              </a:rPr>
              <a:t>Un servicio que colabora contigo </a:t>
            </a:r>
            <a:r>
              <a:rPr lang="es-ES" b="0" dirty="0" smtClean="0">
                <a:latin typeface="Akkurat Light" pitchFamily="2" charset="0"/>
              </a:rPr>
              <a:t>en la </a:t>
            </a:r>
            <a:r>
              <a:rPr lang="es-ES" dirty="0" smtClean="0">
                <a:solidFill>
                  <a:schemeClr val="tx1"/>
                </a:solidFill>
                <a:latin typeface="Akkurat Light" pitchFamily="2" charset="0"/>
              </a:rPr>
              <a:t>disminución de los riegos que conlleva la contratación y </a:t>
            </a:r>
            <a:r>
              <a:rPr lang="es-ES" b="0" dirty="0" smtClean="0">
                <a:solidFill>
                  <a:schemeClr val="tx1"/>
                </a:solidFill>
                <a:latin typeface="Akkurat Light" pitchFamily="2" charset="0"/>
              </a:rPr>
              <a:t>en e</a:t>
            </a:r>
            <a:r>
              <a:rPr lang="es-ES" b="0" dirty="0" smtClean="0">
                <a:latin typeface="Akkurat Light" pitchFamily="2" charset="0"/>
              </a:rPr>
              <a:t>l </a:t>
            </a:r>
            <a:r>
              <a:rPr lang="es-ES" dirty="0" smtClean="0">
                <a:solidFill>
                  <a:schemeClr val="tx1"/>
                </a:solidFill>
                <a:latin typeface="Akkurat Light" pitchFamily="2" charset="0"/>
              </a:rPr>
              <a:t>control sobre tu negocio</a:t>
            </a:r>
            <a:r>
              <a:rPr lang="es-ES" b="0" dirty="0" smtClean="0">
                <a:solidFill>
                  <a:schemeClr val="tx1"/>
                </a:solidFill>
                <a:latin typeface="Akkurat Light" pitchFamily="2" charset="0"/>
              </a:rPr>
              <a:t>.</a:t>
            </a:r>
            <a:r>
              <a:rPr lang="es-ES" b="0" dirty="0" smtClean="0">
                <a:latin typeface="Akkurat Light" pitchFamily="2" charset="0"/>
              </a:rPr>
              <a:t> Te ayuda con la </a:t>
            </a:r>
            <a:r>
              <a:rPr lang="es-ES" dirty="0" smtClean="0">
                <a:solidFill>
                  <a:schemeClr val="tx1"/>
                </a:solidFill>
                <a:latin typeface="Akkurat Light" pitchFamily="2" charset="0"/>
              </a:rPr>
              <a:t>disminución de tiempo </a:t>
            </a:r>
            <a:r>
              <a:rPr lang="es-ES" b="0" dirty="0" smtClean="0">
                <a:solidFill>
                  <a:schemeClr val="tx1"/>
                </a:solidFill>
                <a:latin typeface="Akkurat Light" pitchFamily="2" charset="0"/>
              </a:rPr>
              <a:t>en</a:t>
            </a:r>
            <a:r>
              <a:rPr lang="es-ES" b="0" dirty="0" smtClean="0">
                <a:latin typeface="Akkurat Light" pitchFamily="2" charset="0"/>
              </a:rPr>
              <a:t> tareas de documentación y búsqueda de documentos, proporcionando una  notable </a:t>
            </a:r>
            <a:r>
              <a:rPr lang="es-ES" dirty="0" smtClean="0">
                <a:solidFill>
                  <a:schemeClr val="tx1"/>
                </a:solidFill>
                <a:latin typeface="Akkurat Light" pitchFamily="2" charset="0"/>
              </a:rPr>
              <a:t>reducción de costes</a:t>
            </a:r>
            <a:r>
              <a:rPr lang="es-ES" b="0" dirty="0" smtClean="0">
                <a:solidFill>
                  <a:schemeClr val="tx1"/>
                </a:solidFill>
                <a:latin typeface="Akkurat Light" pitchFamily="2" charset="0"/>
              </a:rPr>
              <a:t>. </a:t>
            </a:r>
          </a:p>
          <a:p>
            <a:endParaRPr lang="es-ES_tradnl" b="0" dirty="0" smtClean="0">
              <a:latin typeface="Akkurat Light" pitchFamily="2" charset="0"/>
            </a:endParaRPr>
          </a:p>
          <a:p>
            <a:pPr algn="l"/>
            <a:r>
              <a:rPr lang="es-ES_tradnl" dirty="0" smtClean="0">
                <a:solidFill>
                  <a:srgbClr val="FC4802"/>
                </a:solidFill>
                <a:latin typeface="Akkurat Light" pitchFamily="2" charset="0"/>
              </a:rPr>
              <a:t>Un equipo de técnicos  validadores, comerciales y gestores de Atención al Cliente </a:t>
            </a:r>
            <a:r>
              <a:rPr lang="es-ES_tradnl" b="0" dirty="0" smtClean="0">
                <a:solidFill>
                  <a:schemeClr val="tx1"/>
                </a:solidFill>
                <a:latin typeface="Akkurat Light" pitchFamily="2" charset="0"/>
              </a:rPr>
              <a:t>con amplia</a:t>
            </a:r>
            <a:r>
              <a:rPr lang="es-ES_tradnl" dirty="0" smtClean="0">
                <a:solidFill>
                  <a:schemeClr val="tx1"/>
                </a:solidFill>
                <a:latin typeface="Akkurat Light" pitchFamily="2" charset="0"/>
              </a:rPr>
              <a:t> experiencia </a:t>
            </a:r>
            <a:r>
              <a:rPr lang="es-ES_tradnl" b="0" dirty="0" smtClean="0">
                <a:solidFill>
                  <a:schemeClr val="tx1"/>
                </a:solidFill>
                <a:latin typeface="Akkurat Light" pitchFamily="2" charset="0"/>
              </a:rPr>
              <a:t>en la materia </a:t>
            </a:r>
            <a:r>
              <a:rPr lang="es-ES_tradnl" dirty="0" smtClean="0">
                <a:solidFill>
                  <a:schemeClr val="tx1"/>
                </a:solidFill>
                <a:latin typeface="Akkurat Light" pitchFamily="2" charset="0"/>
              </a:rPr>
              <a:t>y conocimientos </a:t>
            </a:r>
            <a:r>
              <a:rPr lang="es-ES_tradnl" b="0" dirty="0" smtClean="0">
                <a:solidFill>
                  <a:schemeClr val="tx1"/>
                </a:solidFill>
                <a:latin typeface="Akkurat Light" pitchFamily="2" charset="0"/>
              </a:rPr>
              <a:t>en</a:t>
            </a:r>
            <a:r>
              <a:rPr lang="es-ES_tradnl" dirty="0" smtClean="0">
                <a:solidFill>
                  <a:schemeClr val="tx1"/>
                </a:solidFill>
                <a:latin typeface="Akkurat Light" pitchFamily="2" charset="0"/>
              </a:rPr>
              <a:t> </a:t>
            </a:r>
            <a:r>
              <a:rPr lang="es-ES_tradnl" b="0" dirty="0" smtClean="0">
                <a:solidFill>
                  <a:schemeClr val="tx1"/>
                </a:solidFill>
                <a:latin typeface="Akkurat Light" pitchFamily="2" charset="0"/>
              </a:rPr>
              <a:t>los distintos sectores.</a:t>
            </a:r>
            <a:endParaRPr lang="es-ES" b="0" dirty="0" smtClean="0">
              <a:latin typeface="Akkurat Light" pitchFamily="2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2E2E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6" name="pasted-image.pdf" descr="pasted-image.pdf"/>
          <p:cNvPicPr>
            <a:picLocks noChangeAspect="1"/>
          </p:cNvPicPr>
          <p:nvPr/>
        </p:nvPicPr>
        <p:blipFill>
          <a:blip r:embed="rId2" cstate="print">
            <a:extLst/>
          </a:blip>
          <a:stretch>
            <a:fillRect/>
          </a:stretch>
        </p:blipFill>
        <p:spPr>
          <a:xfrm>
            <a:off x="20362017" y="351687"/>
            <a:ext cx="3268765" cy="973026"/>
          </a:xfrm>
          <a:prstGeom prst="rect">
            <a:avLst/>
          </a:prstGeom>
          <a:ln w="12700">
            <a:miter lim="400000"/>
          </a:ln>
        </p:spPr>
      </p:pic>
      <p:sp>
        <p:nvSpPr>
          <p:cNvPr id="177" name="Línea"/>
          <p:cNvSpPr/>
          <p:nvPr/>
        </p:nvSpPr>
        <p:spPr>
          <a:xfrm>
            <a:off x="699440" y="12714485"/>
            <a:ext cx="22922560" cy="1"/>
          </a:xfrm>
          <a:prstGeom prst="line">
            <a:avLst/>
          </a:prstGeom>
          <a:ln w="25400">
            <a:solidFill>
              <a:srgbClr val="A7AAAC"/>
            </a:solidFill>
            <a:miter lim="400000"/>
          </a:ln>
        </p:spPr>
        <p:txBody>
          <a:bodyPr lIns="71437" tIns="71437" rIns="71437" bIns="71437" anchor="ctr"/>
          <a:lstStyle/>
          <a:p>
            <a:pPr>
              <a:defRPr sz="30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sp>
        <p:nvSpPr>
          <p:cNvPr id="179" name="Número de diapositiva"/>
          <p:cNvSpPr txBox="1">
            <a:spLocks noGrp="1"/>
          </p:cNvSpPr>
          <p:nvPr>
            <p:ph type="sldNum" sz="quarter" idx="2"/>
          </p:nvPr>
        </p:nvSpPr>
        <p:spPr>
          <a:xfrm>
            <a:off x="23307421" y="12860311"/>
            <a:ext cx="314834" cy="390577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/>
          <a:lstStyle>
            <a:lvl1pPr>
              <a:defRPr>
                <a:solidFill>
                  <a:srgbClr val="A7AAAC"/>
                </a:solidFill>
                <a:latin typeface="Akkurat Bold"/>
                <a:ea typeface="Akkurat Bold"/>
                <a:cs typeface="Akkurat Bold"/>
                <a:sym typeface="Akkurat Bold"/>
              </a:defRPr>
            </a:lvl1pPr>
          </a:lstStyle>
          <a:p>
            <a:fld id="{86CB4B4D-7CA3-9044-876B-883B54F8677D}" type="slidenum">
              <a:rPr/>
              <a:pPr/>
              <a:t>4</a:t>
            </a:fld>
            <a:endParaRPr/>
          </a:p>
        </p:txBody>
      </p:sp>
      <p:sp>
        <p:nvSpPr>
          <p:cNvPr id="9" name="Título. Subtítulo"/>
          <p:cNvSpPr txBox="1"/>
          <p:nvPr/>
        </p:nvSpPr>
        <p:spPr>
          <a:xfrm>
            <a:off x="664812" y="343761"/>
            <a:ext cx="144334" cy="108330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71437" tIns="71437" rIns="71437" bIns="71437" anchor="ctr">
            <a:spAutoFit/>
          </a:bodyPr>
          <a:lstStyle/>
          <a:p>
            <a:pPr algn="l" defTabSz="457200">
              <a:lnSpc>
                <a:spcPct val="120000"/>
              </a:lnSpc>
              <a:defRPr sz="5600" b="0">
                <a:solidFill>
                  <a:srgbClr val="363636"/>
                </a:solidFill>
                <a:latin typeface="Akkurat Regular"/>
                <a:ea typeface="Akkurat Regular"/>
                <a:cs typeface="Akkurat Regular"/>
                <a:sym typeface="Akkurat Regular"/>
              </a:defRPr>
            </a:pPr>
            <a:endParaRPr dirty="0">
              <a:solidFill>
                <a:srgbClr val="262625"/>
              </a:solidFill>
            </a:endParaRPr>
          </a:p>
        </p:txBody>
      </p:sp>
      <p:sp>
        <p:nvSpPr>
          <p:cNvPr id="10" name="Título. Subtítulo"/>
          <p:cNvSpPr txBox="1"/>
          <p:nvPr/>
        </p:nvSpPr>
        <p:spPr>
          <a:xfrm>
            <a:off x="699440" y="735513"/>
            <a:ext cx="7603042" cy="117839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71437" tIns="71437" rIns="71437" bIns="71437" anchor="ctr">
            <a:spAutoFit/>
          </a:bodyPr>
          <a:lstStyle/>
          <a:p>
            <a:pPr algn="l" defTabSz="457200">
              <a:lnSpc>
                <a:spcPct val="120000"/>
              </a:lnSpc>
              <a:defRPr sz="5600" b="0">
                <a:solidFill>
                  <a:srgbClr val="363636"/>
                </a:solidFill>
                <a:latin typeface="Akkurat Regular"/>
                <a:ea typeface="Akkurat Regular"/>
                <a:cs typeface="Akkurat Regular"/>
                <a:sym typeface="Akkurat Regular"/>
              </a:defRPr>
            </a:pPr>
            <a:r>
              <a:rPr lang="es-ES_tradnl" dirty="0" smtClean="0">
                <a:solidFill>
                  <a:schemeClr val="tx1"/>
                </a:solidFill>
                <a:latin typeface="Akkurat Bold"/>
                <a:ea typeface="Akkurat Bold"/>
                <a:cs typeface="Akkurat Bold"/>
                <a:sym typeface="Akkurat Bold"/>
              </a:rPr>
              <a:t>¿Cómo te ayudamos? </a:t>
            </a:r>
            <a:endParaRPr dirty="0">
              <a:solidFill>
                <a:schemeClr val="tx1"/>
              </a:solidFill>
            </a:endParaRPr>
          </a:p>
        </p:txBody>
      </p:sp>
      <p:sp>
        <p:nvSpPr>
          <p:cNvPr id="11" name="10 Rectángulo"/>
          <p:cNvSpPr/>
          <p:nvPr/>
        </p:nvSpPr>
        <p:spPr>
          <a:xfrm>
            <a:off x="1768827" y="3086100"/>
            <a:ext cx="16992990" cy="69865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es-ES" dirty="0" smtClean="0">
              <a:latin typeface="Akkurat Light" pitchFamily="2" charset="0"/>
            </a:endParaRPr>
          </a:p>
          <a:p>
            <a:pPr algn="just"/>
            <a:r>
              <a:rPr lang="es-ES" dirty="0" smtClean="0">
                <a:solidFill>
                  <a:srgbClr val="FC4802"/>
                </a:solidFill>
                <a:latin typeface="Akkurat Light" pitchFamily="2" charset="0"/>
              </a:rPr>
              <a:t>A Contratar Sin Riesgos</a:t>
            </a:r>
          </a:p>
          <a:p>
            <a:pPr algn="just"/>
            <a:r>
              <a:rPr lang="es-ES" b="0" dirty="0" smtClean="0">
                <a:latin typeface="Akkurat Light" pitchFamily="2" charset="0"/>
              </a:rPr>
              <a:t>Facilitándote la labor de localizar subcontratistas con fiabilidad y solvencia demostrable documentalmente.</a:t>
            </a:r>
          </a:p>
          <a:p>
            <a:pPr algn="just"/>
            <a:endParaRPr lang="es-ES" b="0" dirty="0" smtClean="0">
              <a:latin typeface="Akkurat Light" pitchFamily="2" charset="0"/>
            </a:endParaRPr>
          </a:p>
          <a:p>
            <a:pPr algn="just"/>
            <a:r>
              <a:rPr lang="es-ES" dirty="0" smtClean="0">
                <a:solidFill>
                  <a:srgbClr val="FC4802"/>
                </a:solidFill>
                <a:latin typeface="Akkurat Light" pitchFamily="2" charset="0"/>
              </a:rPr>
              <a:t>A Tener solo Aptos en tu Centro de Trabajo</a:t>
            </a:r>
          </a:p>
          <a:p>
            <a:pPr algn="just"/>
            <a:r>
              <a:rPr lang="es-ES" b="0" dirty="0" smtClean="0">
                <a:latin typeface="Akkurat Light" pitchFamily="2" charset="0"/>
              </a:rPr>
              <a:t>Informándote en tiempo real, vía Smartphone o a través de tornos, del acceso de los trabajadores en el centro de trabajo, confirmando su aptitud documental para desarrollar su función.</a:t>
            </a:r>
          </a:p>
          <a:p>
            <a:pPr algn="just"/>
            <a:endParaRPr lang="es-ES" b="0" dirty="0" smtClean="0">
              <a:latin typeface="Akkurat Light" pitchFamily="2" charset="0"/>
            </a:endParaRPr>
          </a:p>
          <a:p>
            <a:pPr algn="just"/>
            <a:r>
              <a:rPr lang="es-ES" dirty="0" smtClean="0">
                <a:solidFill>
                  <a:srgbClr val="FC4802"/>
                </a:solidFill>
                <a:latin typeface="Akkurat Light" pitchFamily="2" charset="0"/>
              </a:rPr>
              <a:t>A Pagar de Forma Segura</a:t>
            </a:r>
          </a:p>
          <a:p>
            <a:pPr algn="just"/>
            <a:r>
              <a:rPr lang="es-ES" b="0" dirty="0" smtClean="0">
                <a:latin typeface="Akkurat Light" pitchFamily="2" charset="0"/>
              </a:rPr>
              <a:t>Nuestro Certificado Gestiona acredita que la subcontrata</a:t>
            </a:r>
            <a:r>
              <a:rPr lang="es-ES" b="0" dirty="0" smtClean="0"/>
              <a:t> </a:t>
            </a:r>
            <a:r>
              <a:rPr lang="es-ES" b="0" dirty="0" smtClean="0">
                <a:latin typeface="Akkurat Light" pitchFamily="2" charset="0"/>
              </a:rPr>
              <a:t>cumple con los requisitos legales exigidos, y evita cualquier responsabilidad subsidiaria antes de abonar las facturas.</a:t>
            </a:r>
          </a:p>
          <a:p>
            <a:pPr algn="just"/>
            <a:endParaRPr lang="es-ES" b="0" dirty="0" smtClean="0">
              <a:latin typeface="Akkurat Light" pitchFamily="2" charset="0"/>
            </a:endParaRPr>
          </a:p>
        </p:txBody>
      </p:sp>
      <p:pic>
        <p:nvPicPr>
          <p:cNvPr id="12" name="11 Imagen" descr="Iconos_Naranja_Subcontrata sin riesgo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0003799" y="3343043"/>
            <a:ext cx="1728729" cy="1728729"/>
          </a:xfrm>
          <a:prstGeom prst="rect">
            <a:avLst/>
          </a:prstGeom>
        </p:spPr>
      </p:pic>
      <p:pic>
        <p:nvPicPr>
          <p:cNvPr id="13" name="12 Imagen" descr="Iconos_Naranja_Solo aptos en tu centro- personal autorizado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0014574" y="5505806"/>
            <a:ext cx="1918952" cy="1918952"/>
          </a:xfrm>
          <a:prstGeom prst="rect">
            <a:avLst/>
          </a:prstGeom>
        </p:spPr>
      </p:pic>
      <p:pic>
        <p:nvPicPr>
          <p:cNvPr id="14" name="13 Imagen" descr="Iconos_Naranja_Pago de forma segura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0003799" y="8129005"/>
            <a:ext cx="1929727" cy="1929727"/>
          </a:xfrm>
          <a:prstGeom prst="rect">
            <a:avLst/>
          </a:prstGeom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2E2E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6" name="pasted-image.pdf" descr="pasted-image.pdf"/>
          <p:cNvPicPr>
            <a:picLocks noChangeAspect="1"/>
          </p:cNvPicPr>
          <p:nvPr/>
        </p:nvPicPr>
        <p:blipFill>
          <a:blip r:embed="rId2" cstate="print">
            <a:extLst/>
          </a:blip>
          <a:stretch>
            <a:fillRect/>
          </a:stretch>
        </p:blipFill>
        <p:spPr>
          <a:xfrm>
            <a:off x="20362017" y="351687"/>
            <a:ext cx="3268765" cy="973026"/>
          </a:xfrm>
          <a:prstGeom prst="rect">
            <a:avLst/>
          </a:prstGeom>
          <a:ln w="12700">
            <a:miter lim="400000"/>
          </a:ln>
        </p:spPr>
      </p:pic>
      <p:sp>
        <p:nvSpPr>
          <p:cNvPr id="177" name="Línea"/>
          <p:cNvSpPr/>
          <p:nvPr/>
        </p:nvSpPr>
        <p:spPr>
          <a:xfrm>
            <a:off x="699440" y="12714485"/>
            <a:ext cx="22922560" cy="1"/>
          </a:xfrm>
          <a:prstGeom prst="line">
            <a:avLst/>
          </a:prstGeom>
          <a:ln w="25400">
            <a:solidFill>
              <a:srgbClr val="A7AAAC"/>
            </a:solidFill>
            <a:miter lim="400000"/>
          </a:ln>
        </p:spPr>
        <p:txBody>
          <a:bodyPr lIns="71437" tIns="71437" rIns="71437" bIns="71437" anchor="ctr"/>
          <a:lstStyle/>
          <a:p>
            <a:pPr>
              <a:defRPr sz="30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sp>
        <p:nvSpPr>
          <p:cNvPr id="179" name="Número de diapositiva"/>
          <p:cNvSpPr txBox="1">
            <a:spLocks noGrp="1"/>
          </p:cNvSpPr>
          <p:nvPr>
            <p:ph type="sldNum" sz="quarter" idx="2"/>
          </p:nvPr>
        </p:nvSpPr>
        <p:spPr>
          <a:xfrm>
            <a:off x="23307421" y="12860311"/>
            <a:ext cx="314834" cy="390577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/>
          <a:lstStyle>
            <a:lvl1pPr>
              <a:defRPr>
                <a:solidFill>
                  <a:srgbClr val="A7AAAC"/>
                </a:solidFill>
                <a:latin typeface="Akkurat Bold"/>
                <a:ea typeface="Akkurat Bold"/>
                <a:cs typeface="Akkurat Bold"/>
                <a:sym typeface="Akkurat Bold"/>
              </a:defRPr>
            </a:lvl1pPr>
          </a:lstStyle>
          <a:p>
            <a:fld id="{86CB4B4D-7CA3-9044-876B-883B54F8677D}" type="slidenum">
              <a:rPr/>
              <a:pPr/>
              <a:t>5</a:t>
            </a:fld>
            <a:endParaRPr/>
          </a:p>
        </p:txBody>
      </p:sp>
      <p:sp>
        <p:nvSpPr>
          <p:cNvPr id="9" name="Título. Subtítulo"/>
          <p:cNvSpPr txBox="1"/>
          <p:nvPr/>
        </p:nvSpPr>
        <p:spPr>
          <a:xfrm>
            <a:off x="664812" y="343761"/>
            <a:ext cx="144334" cy="108330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71437" tIns="71437" rIns="71437" bIns="71437" anchor="ctr">
            <a:spAutoFit/>
          </a:bodyPr>
          <a:lstStyle/>
          <a:p>
            <a:pPr algn="l" defTabSz="457200">
              <a:lnSpc>
                <a:spcPct val="120000"/>
              </a:lnSpc>
              <a:defRPr sz="5600" b="0">
                <a:solidFill>
                  <a:srgbClr val="363636"/>
                </a:solidFill>
                <a:latin typeface="Akkurat Regular"/>
                <a:ea typeface="Akkurat Regular"/>
                <a:cs typeface="Akkurat Regular"/>
                <a:sym typeface="Akkurat Regular"/>
              </a:defRPr>
            </a:pPr>
            <a:endParaRPr dirty="0">
              <a:solidFill>
                <a:srgbClr val="262625"/>
              </a:solidFill>
            </a:endParaRPr>
          </a:p>
        </p:txBody>
      </p:sp>
      <p:sp>
        <p:nvSpPr>
          <p:cNvPr id="10" name="Título. Subtítulo"/>
          <p:cNvSpPr txBox="1"/>
          <p:nvPr/>
        </p:nvSpPr>
        <p:spPr>
          <a:xfrm>
            <a:off x="699440" y="735513"/>
            <a:ext cx="11315597" cy="108330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71437" tIns="71437" rIns="71437" bIns="71437" anchor="ctr">
            <a:spAutoFit/>
          </a:bodyPr>
          <a:lstStyle/>
          <a:p>
            <a:pPr algn="l" defTabSz="457200">
              <a:lnSpc>
                <a:spcPct val="120000"/>
              </a:lnSpc>
              <a:defRPr sz="5600" b="0">
                <a:solidFill>
                  <a:srgbClr val="363636"/>
                </a:solidFill>
                <a:latin typeface="Akkurat Regular"/>
                <a:ea typeface="Akkurat Regular"/>
                <a:cs typeface="Akkurat Regular"/>
                <a:sym typeface="Akkurat Regular"/>
              </a:defRPr>
            </a:pPr>
            <a:r>
              <a:rPr lang="es-ES_tradnl" dirty="0" smtClean="0">
                <a:solidFill>
                  <a:schemeClr val="tx1"/>
                </a:solidFill>
                <a:latin typeface="Akkurat Bold"/>
                <a:ea typeface="Akkurat Bold"/>
                <a:cs typeface="Akkurat Bold"/>
                <a:sym typeface="Akkurat Bold"/>
              </a:rPr>
              <a:t>Plataforma CAE. </a:t>
            </a:r>
            <a:r>
              <a:rPr lang="es-ES_tradnl" dirty="0" smtClean="0">
                <a:solidFill>
                  <a:srgbClr val="FC4802"/>
                </a:solidFill>
                <a:latin typeface="Akkurat Bold"/>
                <a:ea typeface="Akkurat Bold"/>
                <a:cs typeface="Akkurat Bold"/>
                <a:sym typeface="Akkurat Bold"/>
              </a:rPr>
              <a:t>Servicio Gestiona</a:t>
            </a:r>
            <a:endParaRPr dirty="0">
              <a:solidFill>
                <a:srgbClr val="FC4802"/>
              </a:solidFill>
            </a:endParaRPr>
          </a:p>
        </p:txBody>
      </p:sp>
      <p:sp>
        <p:nvSpPr>
          <p:cNvPr id="11" name="10 Rectángulo"/>
          <p:cNvSpPr/>
          <p:nvPr/>
        </p:nvSpPr>
        <p:spPr>
          <a:xfrm>
            <a:off x="2066535" y="3540532"/>
            <a:ext cx="16992990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es-ES" dirty="0" smtClean="0">
              <a:latin typeface="Akkurat Light" pitchFamily="2" charset="0"/>
            </a:endParaRPr>
          </a:p>
          <a:p>
            <a:pPr algn="just"/>
            <a:r>
              <a:rPr lang="es-ES" b="0" dirty="0" smtClean="0">
                <a:latin typeface="Akkurat Light" pitchFamily="2" charset="0"/>
              </a:rPr>
              <a:t>Con nuestro </a:t>
            </a:r>
            <a:r>
              <a:rPr lang="es-ES" dirty="0" smtClean="0">
                <a:solidFill>
                  <a:srgbClr val="FC4802"/>
                </a:solidFill>
                <a:latin typeface="Akkurat Light" pitchFamily="2" charset="0"/>
              </a:rPr>
              <a:t>Servicio de Coordinación de Actividades Empresariales</a:t>
            </a:r>
            <a:r>
              <a:rPr lang="es-ES" b="0" dirty="0" smtClean="0">
                <a:latin typeface="Akkurat Light" pitchFamily="2" charset="0"/>
              </a:rPr>
              <a:t>, </a:t>
            </a:r>
            <a:r>
              <a:rPr lang="es-ES" dirty="0" smtClean="0">
                <a:solidFill>
                  <a:srgbClr val="FF5000"/>
                </a:solidFill>
                <a:latin typeface="Akkurat Light" pitchFamily="2" charset="0"/>
              </a:rPr>
              <a:t>Gestiona, </a:t>
            </a:r>
            <a:r>
              <a:rPr lang="es-ES" b="0" dirty="0" smtClean="0">
                <a:latin typeface="Akkurat Light" pitchFamily="2" charset="0"/>
              </a:rPr>
              <a:t>tramitamos de </a:t>
            </a:r>
            <a:r>
              <a:rPr lang="es-ES" dirty="0" smtClean="0">
                <a:solidFill>
                  <a:schemeClr val="tx1"/>
                </a:solidFill>
                <a:latin typeface="Akkurat Light" pitchFamily="2" charset="0"/>
              </a:rPr>
              <a:t>forma centralizada </a:t>
            </a:r>
            <a:r>
              <a:rPr lang="es-ES" b="0" dirty="0" smtClean="0">
                <a:latin typeface="Akkurat Light" pitchFamily="2" charset="0"/>
              </a:rPr>
              <a:t>la </a:t>
            </a:r>
            <a:r>
              <a:rPr lang="es-ES" dirty="0" smtClean="0">
                <a:solidFill>
                  <a:schemeClr val="tx1"/>
                </a:solidFill>
                <a:latin typeface="Akkurat Light" pitchFamily="2" charset="0"/>
              </a:rPr>
              <a:t>documentación</a:t>
            </a:r>
            <a:r>
              <a:rPr lang="es-ES" b="0" dirty="0" smtClean="0">
                <a:solidFill>
                  <a:schemeClr val="tx1"/>
                </a:solidFill>
                <a:latin typeface="Akkurat Light" pitchFamily="2" charset="0"/>
              </a:rPr>
              <a:t> que </a:t>
            </a:r>
            <a:r>
              <a:rPr lang="es-ES" dirty="0" smtClean="0">
                <a:solidFill>
                  <a:schemeClr val="tx1"/>
                </a:solidFill>
                <a:latin typeface="Akkurat Light" pitchFamily="2" charset="0"/>
              </a:rPr>
              <a:t>necesitas en las relaciones de contratación cumpliendo así con las obligaciones fiscales y administrativas</a:t>
            </a:r>
            <a:r>
              <a:rPr lang="es-ES" b="0" dirty="0" smtClean="0">
                <a:solidFill>
                  <a:schemeClr val="tx1"/>
                </a:solidFill>
                <a:latin typeface="Akkurat Light" pitchFamily="2" charset="0"/>
              </a:rPr>
              <a:t>, y con todo lo </a:t>
            </a:r>
            <a:r>
              <a:rPr lang="es-ES" dirty="0" smtClean="0">
                <a:solidFill>
                  <a:schemeClr val="tx1"/>
                </a:solidFill>
                <a:latin typeface="Akkurat Light" pitchFamily="2" charset="0"/>
              </a:rPr>
              <a:t>relativo a la Prevención de Riesgos Laborales de tu Empresa, tus Trabajadores y Maquinaria.</a:t>
            </a:r>
          </a:p>
        </p:txBody>
      </p:sp>
      <p:pic>
        <p:nvPicPr>
          <p:cNvPr id="13" name="12 Imagen" descr="A tu medida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5549562" y="7317892"/>
            <a:ext cx="1709738" cy="1992216"/>
          </a:xfrm>
          <a:prstGeom prst="rect">
            <a:avLst/>
          </a:prstGeom>
        </p:spPr>
      </p:pic>
      <p:pic>
        <p:nvPicPr>
          <p:cNvPr id="14" name="13 Imagen" descr="Doc Empresa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843435" y="7392228"/>
            <a:ext cx="1694871" cy="1992217"/>
          </a:xfrm>
          <a:prstGeom prst="rect">
            <a:avLst/>
          </a:prstGeom>
        </p:spPr>
      </p:pic>
      <p:pic>
        <p:nvPicPr>
          <p:cNvPr id="15" name="14 Imagen" descr="doc trabajadores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8499421" y="7377361"/>
            <a:ext cx="1561065" cy="1947614"/>
          </a:xfrm>
          <a:prstGeom prst="rect">
            <a:avLst/>
          </a:prstGeom>
        </p:spPr>
      </p:pic>
      <p:pic>
        <p:nvPicPr>
          <p:cNvPr id="16" name="15 Imagen" descr="Docs Maquina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2101512" y="7377361"/>
            <a:ext cx="1858411" cy="1932747"/>
          </a:xfrm>
          <a:prstGeom prst="rect">
            <a:avLst/>
          </a:prstGeom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2E2E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6" name="pasted-image.pdf" descr="pasted-image.pdf"/>
          <p:cNvPicPr>
            <a:picLocks noChangeAspect="1"/>
          </p:cNvPicPr>
          <p:nvPr/>
        </p:nvPicPr>
        <p:blipFill>
          <a:blip r:embed="rId2" cstate="print">
            <a:extLst/>
          </a:blip>
          <a:stretch>
            <a:fillRect/>
          </a:stretch>
        </p:blipFill>
        <p:spPr>
          <a:xfrm>
            <a:off x="20362017" y="351687"/>
            <a:ext cx="3268765" cy="973026"/>
          </a:xfrm>
          <a:prstGeom prst="rect">
            <a:avLst/>
          </a:prstGeom>
          <a:ln w="12700">
            <a:miter lim="400000"/>
          </a:ln>
        </p:spPr>
      </p:pic>
      <p:sp>
        <p:nvSpPr>
          <p:cNvPr id="177" name="Línea"/>
          <p:cNvSpPr/>
          <p:nvPr/>
        </p:nvSpPr>
        <p:spPr>
          <a:xfrm>
            <a:off x="699440" y="12714485"/>
            <a:ext cx="22922560" cy="1"/>
          </a:xfrm>
          <a:prstGeom prst="line">
            <a:avLst/>
          </a:prstGeom>
          <a:ln w="25400">
            <a:solidFill>
              <a:srgbClr val="A7AAAC"/>
            </a:solidFill>
            <a:miter lim="400000"/>
          </a:ln>
        </p:spPr>
        <p:txBody>
          <a:bodyPr lIns="71437" tIns="71437" rIns="71437" bIns="71437" anchor="ctr"/>
          <a:lstStyle/>
          <a:p>
            <a:pPr>
              <a:defRPr sz="30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sp>
        <p:nvSpPr>
          <p:cNvPr id="179" name="Número de diapositiva"/>
          <p:cNvSpPr txBox="1">
            <a:spLocks noGrp="1"/>
          </p:cNvSpPr>
          <p:nvPr>
            <p:ph type="sldNum" sz="quarter" idx="2"/>
          </p:nvPr>
        </p:nvSpPr>
        <p:spPr>
          <a:xfrm>
            <a:off x="23307421" y="12860311"/>
            <a:ext cx="314834" cy="390577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/>
          <a:lstStyle>
            <a:lvl1pPr>
              <a:defRPr>
                <a:solidFill>
                  <a:srgbClr val="A7AAAC"/>
                </a:solidFill>
                <a:latin typeface="Akkurat Bold"/>
                <a:ea typeface="Akkurat Bold"/>
                <a:cs typeface="Akkurat Bold"/>
                <a:sym typeface="Akkurat Bold"/>
              </a:defRPr>
            </a:lvl1pPr>
          </a:lstStyle>
          <a:p>
            <a:fld id="{86CB4B4D-7CA3-9044-876B-883B54F8677D}" type="slidenum">
              <a:rPr/>
              <a:pPr/>
              <a:t>6</a:t>
            </a:fld>
            <a:endParaRPr/>
          </a:p>
        </p:txBody>
      </p:sp>
      <p:sp>
        <p:nvSpPr>
          <p:cNvPr id="9" name="Título. Subtítulo"/>
          <p:cNvSpPr txBox="1"/>
          <p:nvPr/>
        </p:nvSpPr>
        <p:spPr>
          <a:xfrm>
            <a:off x="664812" y="343761"/>
            <a:ext cx="144334" cy="108330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71437" tIns="71437" rIns="71437" bIns="71437" anchor="ctr">
            <a:spAutoFit/>
          </a:bodyPr>
          <a:lstStyle/>
          <a:p>
            <a:pPr algn="l" defTabSz="457200">
              <a:lnSpc>
                <a:spcPct val="120000"/>
              </a:lnSpc>
              <a:defRPr sz="5600" b="0">
                <a:solidFill>
                  <a:srgbClr val="363636"/>
                </a:solidFill>
                <a:latin typeface="Akkurat Regular"/>
                <a:ea typeface="Akkurat Regular"/>
                <a:cs typeface="Akkurat Regular"/>
                <a:sym typeface="Akkurat Regular"/>
              </a:defRPr>
            </a:pPr>
            <a:endParaRPr dirty="0">
              <a:solidFill>
                <a:srgbClr val="262625"/>
              </a:solidFill>
            </a:endParaRPr>
          </a:p>
        </p:txBody>
      </p:sp>
      <p:sp>
        <p:nvSpPr>
          <p:cNvPr id="10" name="Título. Subtítulo"/>
          <p:cNvSpPr txBox="1"/>
          <p:nvPr/>
        </p:nvSpPr>
        <p:spPr>
          <a:xfrm>
            <a:off x="699440" y="735513"/>
            <a:ext cx="12396021" cy="108330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71437" tIns="71437" rIns="71437" bIns="71437" anchor="ctr">
            <a:spAutoFit/>
          </a:bodyPr>
          <a:lstStyle/>
          <a:p>
            <a:pPr algn="l" defTabSz="457200">
              <a:lnSpc>
                <a:spcPct val="120000"/>
              </a:lnSpc>
              <a:defRPr sz="5600" b="0">
                <a:solidFill>
                  <a:srgbClr val="363636"/>
                </a:solidFill>
                <a:latin typeface="Akkurat Regular"/>
                <a:ea typeface="Akkurat Regular"/>
                <a:cs typeface="Akkurat Regular"/>
                <a:sym typeface="Akkurat Regular"/>
              </a:defRPr>
            </a:pPr>
            <a:r>
              <a:rPr lang="es-ES_tradnl" dirty="0" smtClean="0">
                <a:solidFill>
                  <a:schemeClr val="tx1"/>
                </a:solidFill>
                <a:latin typeface="Akkurat Bold"/>
                <a:ea typeface="Akkurat Bold"/>
                <a:cs typeface="Akkurat Bold"/>
                <a:sym typeface="Akkurat Bold"/>
              </a:rPr>
              <a:t>Servicios Adicionales </a:t>
            </a:r>
            <a:r>
              <a:rPr lang="es-ES_tradnl" dirty="0" smtClean="0">
                <a:solidFill>
                  <a:srgbClr val="FC4802"/>
                </a:solidFill>
                <a:latin typeface="Akkurat Bold"/>
                <a:ea typeface="Akkurat Bold"/>
                <a:cs typeface="Akkurat Bold"/>
                <a:sym typeface="Akkurat Bold"/>
              </a:rPr>
              <a:t>sobre el Terreno</a:t>
            </a:r>
            <a:endParaRPr dirty="0">
              <a:solidFill>
                <a:srgbClr val="FC4802"/>
              </a:solidFill>
            </a:endParaRPr>
          </a:p>
        </p:txBody>
      </p:sp>
      <p:sp>
        <p:nvSpPr>
          <p:cNvPr id="11" name="10 Rectángulo"/>
          <p:cNvSpPr/>
          <p:nvPr/>
        </p:nvSpPr>
        <p:spPr>
          <a:xfrm>
            <a:off x="2066535" y="2628900"/>
            <a:ext cx="16992990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es-ES" dirty="0" smtClean="0">
              <a:solidFill>
                <a:srgbClr val="FC4802"/>
              </a:solidFill>
              <a:latin typeface="Akkurat Light" pitchFamily="2" charset="0"/>
            </a:endParaRPr>
          </a:p>
          <a:p>
            <a:pPr algn="just"/>
            <a:r>
              <a:rPr lang="es-ES" dirty="0" smtClean="0">
                <a:solidFill>
                  <a:srgbClr val="FC4802"/>
                </a:solidFill>
                <a:latin typeface="Akkurat Light" pitchFamily="2" charset="0"/>
              </a:rPr>
              <a:t>Control de Accesos vía Smartphone</a:t>
            </a:r>
          </a:p>
          <a:p>
            <a:pPr algn="just"/>
            <a:r>
              <a:rPr lang="es-ES_tradnl" b="0" dirty="0" smtClean="0">
                <a:latin typeface="Akkurat Light" pitchFamily="2" charset="0"/>
              </a:rPr>
              <a:t>Con tu Smartphone podrás escanear el carnet que generamos para los trabajadores y conocerás si son aptos para entrar en el centro.  Además sus horas de entrada y salida quedaran reflejadas para posteriores informes.</a:t>
            </a:r>
            <a:endParaRPr lang="es-ES" b="0" dirty="0" smtClean="0">
              <a:latin typeface="Akkurat Light" pitchFamily="2" charset="0"/>
            </a:endParaRPr>
          </a:p>
          <a:p>
            <a:pPr algn="just"/>
            <a:endParaRPr lang="es-ES" b="0" dirty="0" smtClean="0">
              <a:latin typeface="Akkurat Light" pitchFamily="2" charset="0"/>
            </a:endParaRPr>
          </a:p>
          <a:p>
            <a:pPr algn="just"/>
            <a:endParaRPr lang="es-ES" dirty="0" smtClean="0">
              <a:solidFill>
                <a:srgbClr val="FC4802"/>
              </a:solidFill>
              <a:latin typeface="Akkurat Light" pitchFamily="2" charset="0"/>
            </a:endParaRPr>
          </a:p>
        </p:txBody>
      </p:sp>
      <p:pic>
        <p:nvPicPr>
          <p:cNvPr id="17" name="16 Imagen" descr="smartphone ctrl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0964525" y="3333750"/>
            <a:ext cx="1143000" cy="1276350"/>
          </a:xfrm>
          <a:prstGeom prst="rect">
            <a:avLst/>
          </a:prstGeom>
        </p:spPr>
      </p:pic>
      <p:pic>
        <p:nvPicPr>
          <p:cNvPr id="18" name="17 Imagen" descr="torno ctrl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0964526" y="6168330"/>
            <a:ext cx="1362075" cy="1285875"/>
          </a:xfrm>
          <a:prstGeom prst="rect">
            <a:avLst/>
          </a:prstGeom>
        </p:spPr>
      </p:pic>
      <p:pic>
        <p:nvPicPr>
          <p:cNvPr id="19" name="18 Imagen" descr="listero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0850226" y="9057307"/>
            <a:ext cx="1181100" cy="1473563"/>
          </a:xfrm>
          <a:prstGeom prst="rect">
            <a:avLst/>
          </a:prstGeom>
        </p:spPr>
      </p:pic>
      <p:sp>
        <p:nvSpPr>
          <p:cNvPr id="22" name="21 Rectángulo"/>
          <p:cNvSpPr/>
          <p:nvPr/>
        </p:nvSpPr>
        <p:spPr>
          <a:xfrm>
            <a:off x="2066535" y="6358920"/>
            <a:ext cx="16992989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ES" dirty="0" smtClean="0">
                <a:solidFill>
                  <a:srgbClr val="FC4802"/>
                </a:solidFill>
                <a:latin typeface="Akkurat Light" pitchFamily="2" charset="0"/>
              </a:rPr>
              <a:t>Control de Accesos por Tornos</a:t>
            </a:r>
          </a:p>
          <a:p>
            <a:pPr algn="just"/>
            <a:r>
              <a:rPr lang="es-ES_tradnl" b="0" dirty="0" smtClean="0">
                <a:solidFill>
                  <a:schemeClr val="tx1"/>
                </a:solidFill>
                <a:latin typeface="Akkurat Light" pitchFamily="2" charset="0"/>
              </a:rPr>
              <a:t>Instalamos tornos en tu centro de trabajo compatibles con los carnets generados para los trabajadores</a:t>
            </a:r>
          </a:p>
        </p:txBody>
      </p:sp>
      <p:sp>
        <p:nvSpPr>
          <p:cNvPr id="23" name="22 Rectángulo"/>
          <p:cNvSpPr/>
          <p:nvPr/>
        </p:nvSpPr>
        <p:spPr>
          <a:xfrm>
            <a:off x="2104635" y="9083070"/>
            <a:ext cx="16992989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ES" dirty="0" smtClean="0">
                <a:solidFill>
                  <a:srgbClr val="FC4802"/>
                </a:solidFill>
                <a:latin typeface="Akkurat Light" pitchFamily="2" charset="0"/>
              </a:rPr>
              <a:t>Listeros/guardas de acceso</a:t>
            </a:r>
          </a:p>
          <a:p>
            <a:pPr algn="just"/>
            <a:r>
              <a:rPr lang="es-ES" b="0" dirty="0" smtClean="0">
                <a:solidFill>
                  <a:schemeClr val="tx1"/>
                </a:solidFill>
                <a:latin typeface="Akkurat Light" pitchFamily="2" charset="0"/>
              </a:rPr>
              <a:t>Listeros/guardas que se encargarán de que todo esté correcto cuando un trabajador accede al centro.</a:t>
            </a:r>
            <a:endParaRPr lang="es-ES_tradnl" b="0" dirty="0" smtClean="0">
              <a:solidFill>
                <a:schemeClr val="tx1"/>
              </a:solidFill>
              <a:latin typeface="Akkurat Light" pitchFamily="2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2E2E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6" name="pasted-image.pdf" descr="pasted-image.pdf"/>
          <p:cNvPicPr>
            <a:picLocks noChangeAspect="1"/>
          </p:cNvPicPr>
          <p:nvPr/>
        </p:nvPicPr>
        <p:blipFill>
          <a:blip r:embed="rId2" cstate="print">
            <a:extLst/>
          </a:blip>
          <a:stretch>
            <a:fillRect/>
          </a:stretch>
        </p:blipFill>
        <p:spPr>
          <a:xfrm>
            <a:off x="20362017" y="351687"/>
            <a:ext cx="3268765" cy="973026"/>
          </a:xfrm>
          <a:prstGeom prst="rect">
            <a:avLst/>
          </a:prstGeom>
          <a:ln w="12700">
            <a:miter lim="400000"/>
          </a:ln>
        </p:spPr>
      </p:pic>
      <p:sp>
        <p:nvSpPr>
          <p:cNvPr id="179" name="Número de diapositiva"/>
          <p:cNvSpPr txBox="1">
            <a:spLocks noGrp="1"/>
          </p:cNvSpPr>
          <p:nvPr>
            <p:ph type="sldNum" sz="quarter" idx="2"/>
          </p:nvPr>
        </p:nvSpPr>
        <p:spPr>
          <a:xfrm>
            <a:off x="23307421" y="12831736"/>
            <a:ext cx="314834" cy="390577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/>
          <a:lstStyle>
            <a:lvl1pPr>
              <a:defRPr>
                <a:solidFill>
                  <a:srgbClr val="A7AAAC"/>
                </a:solidFill>
                <a:latin typeface="Akkurat Bold"/>
                <a:ea typeface="Akkurat Bold"/>
                <a:cs typeface="Akkurat Bold"/>
                <a:sym typeface="Akkurat Bold"/>
              </a:defRPr>
            </a:lvl1pPr>
          </a:lstStyle>
          <a:p>
            <a:fld id="{86CB4B4D-7CA3-9044-876B-883B54F8677D}" type="slidenum">
              <a:rPr/>
              <a:pPr/>
              <a:t>7</a:t>
            </a:fld>
            <a:endParaRPr/>
          </a:p>
        </p:txBody>
      </p:sp>
      <p:sp>
        <p:nvSpPr>
          <p:cNvPr id="9" name="Título. Subtítulo"/>
          <p:cNvSpPr txBox="1"/>
          <p:nvPr/>
        </p:nvSpPr>
        <p:spPr>
          <a:xfrm>
            <a:off x="664812" y="343761"/>
            <a:ext cx="144334" cy="108330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71437" tIns="71437" rIns="71437" bIns="71437" anchor="ctr">
            <a:spAutoFit/>
          </a:bodyPr>
          <a:lstStyle/>
          <a:p>
            <a:pPr algn="l" defTabSz="457200">
              <a:lnSpc>
                <a:spcPct val="120000"/>
              </a:lnSpc>
              <a:defRPr sz="5600" b="0">
                <a:solidFill>
                  <a:srgbClr val="363636"/>
                </a:solidFill>
                <a:latin typeface="Akkurat Regular"/>
                <a:ea typeface="Akkurat Regular"/>
                <a:cs typeface="Akkurat Regular"/>
                <a:sym typeface="Akkurat Regular"/>
              </a:defRPr>
            </a:pPr>
            <a:endParaRPr dirty="0">
              <a:solidFill>
                <a:srgbClr val="262625"/>
              </a:solidFill>
            </a:endParaRPr>
          </a:p>
        </p:txBody>
      </p:sp>
      <p:sp>
        <p:nvSpPr>
          <p:cNvPr id="11" name="10 Rectángulo"/>
          <p:cNvSpPr/>
          <p:nvPr/>
        </p:nvSpPr>
        <p:spPr>
          <a:xfrm>
            <a:off x="2066535" y="3400425"/>
            <a:ext cx="16992990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es-ES" dirty="0" smtClean="0">
              <a:solidFill>
                <a:srgbClr val="FC4802"/>
              </a:solidFill>
              <a:latin typeface="Akkurat Light" pitchFamily="2" charset="0"/>
            </a:endParaRPr>
          </a:p>
          <a:p>
            <a:pPr algn="just"/>
            <a:r>
              <a:rPr lang="es-ES_tradnl" dirty="0" smtClean="0">
                <a:solidFill>
                  <a:srgbClr val="FC4802"/>
                </a:solidFill>
                <a:latin typeface="Akkurat Light" pitchFamily="2" charset="0"/>
              </a:rPr>
              <a:t>Auditores</a:t>
            </a:r>
            <a:endParaRPr lang="es-ES" dirty="0" smtClean="0">
              <a:solidFill>
                <a:srgbClr val="FC4802"/>
              </a:solidFill>
              <a:latin typeface="Akkurat Light" pitchFamily="2" charset="0"/>
            </a:endParaRPr>
          </a:p>
          <a:p>
            <a:pPr algn="just"/>
            <a:r>
              <a:rPr lang="es-ES" b="0" dirty="0" smtClean="0">
                <a:latin typeface="Akkurat Light" pitchFamily="2" charset="0"/>
              </a:rPr>
              <a:t>Nuestros auditores seguirán un plan de auditorias acordado contigo y te ayudaran para que en los centros de trabajo se mantengan las políticas de prevención que hayas definido y el cumplimiento de las  obligaciones fiscales.</a:t>
            </a:r>
          </a:p>
        </p:txBody>
      </p:sp>
      <p:pic>
        <p:nvPicPr>
          <p:cNvPr id="19" name="18 Imagen" descr="listero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0562042" y="6842554"/>
            <a:ext cx="1259840" cy="1571801"/>
          </a:xfrm>
          <a:prstGeom prst="rect">
            <a:avLst/>
          </a:prstGeom>
        </p:spPr>
      </p:pic>
      <p:pic>
        <p:nvPicPr>
          <p:cNvPr id="20" name="19 Imagen" descr="auditori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0593050" y="3965226"/>
            <a:ext cx="1266825" cy="1571801"/>
          </a:xfrm>
          <a:prstGeom prst="rect">
            <a:avLst/>
          </a:prstGeom>
        </p:spPr>
      </p:pic>
      <p:sp>
        <p:nvSpPr>
          <p:cNvPr id="22" name="21 Rectángulo"/>
          <p:cNvSpPr/>
          <p:nvPr/>
        </p:nvSpPr>
        <p:spPr>
          <a:xfrm>
            <a:off x="2066535" y="6958995"/>
            <a:ext cx="16992989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ES" dirty="0" smtClean="0">
                <a:solidFill>
                  <a:srgbClr val="FC4802"/>
                </a:solidFill>
                <a:latin typeface="Akkurat Light" pitchFamily="2" charset="0"/>
              </a:rPr>
              <a:t>Prevencionistas. </a:t>
            </a:r>
            <a:r>
              <a:rPr lang="es-ES" b="0" dirty="0" smtClean="0">
                <a:solidFill>
                  <a:schemeClr val="tx1"/>
                </a:solidFill>
                <a:latin typeface="Akkurat Light" pitchFamily="2" charset="0"/>
              </a:rPr>
              <a:t>Disponemos de un servicio de Outsourcing, con un equipo de prevencionistas altamente cualificados y expertos que podrán ayudarte con la gestión de seguridad y salud. </a:t>
            </a:r>
          </a:p>
        </p:txBody>
      </p:sp>
      <p:sp>
        <p:nvSpPr>
          <p:cNvPr id="13" name="Título. Subtítulo"/>
          <p:cNvSpPr txBox="1"/>
          <p:nvPr/>
        </p:nvSpPr>
        <p:spPr>
          <a:xfrm>
            <a:off x="699440" y="735513"/>
            <a:ext cx="12396021" cy="108330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71437" tIns="71437" rIns="71437" bIns="71437" anchor="ctr">
            <a:spAutoFit/>
          </a:bodyPr>
          <a:lstStyle/>
          <a:p>
            <a:pPr algn="l" defTabSz="457200">
              <a:lnSpc>
                <a:spcPct val="120000"/>
              </a:lnSpc>
              <a:defRPr sz="5600" b="0">
                <a:solidFill>
                  <a:srgbClr val="363636"/>
                </a:solidFill>
                <a:latin typeface="Akkurat Regular"/>
                <a:ea typeface="Akkurat Regular"/>
                <a:cs typeface="Akkurat Regular"/>
                <a:sym typeface="Akkurat Regular"/>
              </a:defRPr>
            </a:pPr>
            <a:r>
              <a:rPr lang="es-ES_tradnl" dirty="0" smtClean="0">
                <a:solidFill>
                  <a:schemeClr val="tx1"/>
                </a:solidFill>
                <a:latin typeface="Akkurat Bold"/>
                <a:ea typeface="Akkurat Bold"/>
                <a:cs typeface="Akkurat Bold"/>
                <a:sym typeface="Akkurat Bold"/>
              </a:rPr>
              <a:t>Servicios Adicionales </a:t>
            </a:r>
            <a:r>
              <a:rPr lang="es-ES_tradnl" dirty="0" smtClean="0">
                <a:solidFill>
                  <a:srgbClr val="FC4802"/>
                </a:solidFill>
                <a:latin typeface="Akkurat Bold"/>
                <a:ea typeface="Akkurat Bold"/>
                <a:cs typeface="Akkurat Bold"/>
                <a:sym typeface="Akkurat Bold"/>
              </a:rPr>
              <a:t>sobre el Terreno</a:t>
            </a:r>
            <a:endParaRPr dirty="0">
              <a:solidFill>
                <a:srgbClr val="FC4802"/>
              </a:solidFill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2E2E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6" name="pasted-image.pdf" descr="pasted-image.pdf"/>
          <p:cNvPicPr>
            <a:picLocks noChangeAspect="1"/>
          </p:cNvPicPr>
          <p:nvPr/>
        </p:nvPicPr>
        <p:blipFill>
          <a:blip r:embed="rId2" cstate="print">
            <a:extLst/>
          </a:blip>
          <a:stretch>
            <a:fillRect/>
          </a:stretch>
        </p:blipFill>
        <p:spPr>
          <a:xfrm>
            <a:off x="20362017" y="351687"/>
            <a:ext cx="3268765" cy="973026"/>
          </a:xfrm>
          <a:prstGeom prst="rect">
            <a:avLst/>
          </a:prstGeom>
          <a:ln w="12700">
            <a:miter lim="400000"/>
          </a:ln>
        </p:spPr>
      </p:pic>
      <p:sp>
        <p:nvSpPr>
          <p:cNvPr id="179" name="Número de diapositiva"/>
          <p:cNvSpPr txBox="1">
            <a:spLocks noGrp="1"/>
          </p:cNvSpPr>
          <p:nvPr>
            <p:ph type="sldNum" sz="quarter" idx="2"/>
          </p:nvPr>
        </p:nvSpPr>
        <p:spPr>
          <a:xfrm>
            <a:off x="23307421" y="12803161"/>
            <a:ext cx="314834" cy="390577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/>
          <a:lstStyle>
            <a:lvl1pPr>
              <a:defRPr>
                <a:solidFill>
                  <a:srgbClr val="A7AAAC"/>
                </a:solidFill>
                <a:latin typeface="Akkurat Bold"/>
                <a:ea typeface="Akkurat Bold"/>
                <a:cs typeface="Akkurat Bold"/>
                <a:sym typeface="Akkurat Bold"/>
              </a:defRPr>
            </a:lvl1pPr>
          </a:lstStyle>
          <a:p>
            <a:fld id="{86CB4B4D-7CA3-9044-876B-883B54F8677D}" type="slidenum">
              <a:rPr/>
              <a:pPr/>
              <a:t>8</a:t>
            </a:fld>
            <a:endParaRPr/>
          </a:p>
        </p:txBody>
      </p:sp>
      <p:sp>
        <p:nvSpPr>
          <p:cNvPr id="11" name="10 Rectángulo"/>
          <p:cNvSpPr/>
          <p:nvPr/>
        </p:nvSpPr>
        <p:spPr>
          <a:xfrm>
            <a:off x="1695060" y="3114675"/>
            <a:ext cx="16992990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es-ES" dirty="0" smtClean="0">
              <a:solidFill>
                <a:srgbClr val="FC4802"/>
              </a:solidFill>
              <a:latin typeface="Akkurat Light" pitchFamily="2" charset="0"/>
            </a:endParaRPr>
          </a:p>
          <a:p>
            <a:pPr algn="just"/>
            <a:r>
              <a:rPr lang="es-ES_tradnl" dirty="0" smtClean="0">
                <a:solidFill>
                  <a:srgbClr val="FC4802"/>
                </a:solidFill>
                <a:latin typeface="Akkurat Light" pitchFamily="2" charset="0"/>
              </a:rPr>
              <a:t>Paginas Naranjas. </a:t>
            </a:r>
            <a:r>
              <a:rPr lang="es-ES_tradnl" dirty="0" smtClean="0">
                <a:solidFill>
                  <a:schemeClr val="tx1"/>
                </a:solidFill>
                <a:latin typeface="Akkurat Light" pitchFamily="2" charset="0"/>
              </a:rPr>
              <a:t>Directorio de </a:t>
            </a:r>
            <a:r>
              <a:rPr lang="es-ES" dirty="0" smtClean="0">
                <a:solidFill>
                  <a:schemeClr val="tx1"/>
                </a:solidFill>
                <a:latin typeface="Akkurat Light" pitchFamily="2" charset="0"/>
              </a:rPr>
              <a:t>subcontratistas </a:t>
            </a:r>
            <a:r>
              <a:rPr lang="es-ES" b="0" dirty="0" smtClean="0">
                <a:latin typeface="Akkurat Light" pitchFamily="2" charset="0"/>
              </a:rPr>
              <a:t>clasificados por la actividad que realizan. donde podrás conocer si es una empresa solvente y fiable accediendo a su documentación en  tiempo real.</a:t>
            </a:r>
          </a:p>
        </p:txBody>
      </p:sp>
      <p:sp>
        <p:nvSpPr>
          <p:cNvPr id="22" name="21 Rectángulo"/>
          <p:cNvSpPr/>
          <p:nvPr/>
        </p:nvSpPr>
        <p:spPr>
          <a:xfrm>
            <a:off x="1695061" y="6148328"/>
            <a:ext cx="16992989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ES" dirty="0" smtClean="0">
                <a:solidFill>
                  <a:srgbClr val="FC4802"/>
                </a:solidFill>
                <a:latin typeface="Akkurat Light" pitchFamily="2" charset="0"/>
              </a:rPr>
              <a:t>Facturación y Albaranes Electrónicos. </a:t>
            </a:r>
            <a:r>
              <a:rPr lang="es-ES" dirty="0" smtClean="0">
                <a:solidFill>
                  <a:schemeClr val="tx1"/>
                </a:solidFill>
                <a:latin typeface="Akkurat Light" pitchFamily="2" charset="0"/>
              </a:rPr>
              <a:t>Emite y recibe tus facturas </a:t>
            </a:r>
            <a:r>
              <a:rPr lang="es-ES" b="0" dirty="0" smtClean="0">
                <a:solidFill>
                  <a:schemeClr val="tx1"/>
                </a:solidFill>
                <a:latin typeface="Akkurat Light" pitchFamily="2" charset="0"/>
              </a:rPr>
              <a:t>o albaranes digitalmente a través de la plataforma a tus clientes o proveedores. </a:t>
            </a:r>
          </a:p>
        </p:txBody>
      </p:sp>
      <p:pic>
        <p:nvPicPr>
          <p:cNvPr id="13" name="12 Imagen" descr="FACTURACION@2x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0545094" y="5805428"/>
            <a:ext cx="1311289" cy="1624073"/>
          </a:xfrm>
          <a:prstGeom prst="rect">
            <a:avLst/>
          </a:prstGeom>
        </p:spPr>
      </p:pic>
      <p:pic>
        <p:nvPicPr>
          <p:cNvPr id="46082" name="Picture 2"/>
          <p:cNvPicPr>
            <a:picLocks noChangeAspect="1" noChangeArrowheads="1"/>
          </p:cNvPicPr>
          <p:nvPr/>
        </p:nvPicPr>
        <p:blipFill>
          <a:blip r:embed="rId4" cstate="print"/>
          <a:srcRect l="12500" r="12500" b="19817"/>
          <a:stretch>
            <a:fillRect/>
          </a:stretch>
        </p:blipFill>
        <p:spPr bwMode="auto">
          <a:xfrm>
            <a:off x="20332370" y="3000376"/>
            <a:ext cx="1434924" cy="1723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4" name="13 Imagen" descr="Iconos_Naranja_Compra-venta.png"/>
          <p:cNvPicPr>
            <a:picLocks noChangeAspect="1"/>
          </p:cNvPicPr>
          <p:nvPr/>
        </p:nvPicPr>
        <p:blipFill>
          <a:blip r:embed="rId5" cstate="print"/>
          <a:srcRect l="11320" t="17262" r="9035" b="21189"/>
          <a:stretch>
            <a:fillRect/>
          </a:stretch>
        </p:blipFill>
        <p:spPr>
          <a:xfrm>
            <a:off x="20281808" y="8508712"/>
            <a:ext cx="1948590" cy="1505843"/>
          </a:xfrm>
          <a:prstGeom prst="rect">
            <a:avLst/>
          </a:prstGeom>
        </p:spPr>
      </p:pic>
      <p:sp>
        <p:nvSpPr>
          <p:cNvPr id="15" name="14 Rectángulo"/>
          <p:cNvSpPr/>
          <p:nvPr/>
        </p:nvSpPr>
        <p:spPr>
          <a:xfrm>
            <a:off x="1695060" y="8365837"/>
            <a:ext cx="1699299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es-ES" dirty="0" smtClean="0">
                <a:solidFill>
                  <a:srgbClr val="FC4802"/>
                </a:solidFill>
                <a:latin typeface="Akkurat Light" pitchFamily="2" charset="0"/>
              </a:rPr>
              <a:t>Herramientas de Compra</a:t>
            </a:r>
            <a:r>
              <a:rPr lang="es-ES" b="0" dirty="0" smtClean="0">
                <a:latin typeface="Akkurat Light" pitchFamily="2" charset="0"/>
              </a:rPr>
              <a:t>. </a:t>
            </a:r>
            <a:r>
              <a:rPr lang="es-ES" dirty="0" smtClean="0">
                <a:latin typeface="Akkurat Light" pitchFamily="2" charset="0"/>
              </a:rPr>
              <a:t>Solicita una petición de oferta a una subcontrata </a:t>
            </a:r>
            <a:r>
              <a:rPr lang="es-ES" b="0" dirty="0" smtClean="0">
                <a:latin typeface="Akkurat Light" pitchFamily="2" charset="0"/>
              </a:rPr>
              <a:t> de forma pública o privada y obtén un comparativo automático teniendo en cuenta variantes y negociaciones.</a:t>
            </a:r>
            <a:endParaRPr lang="es-ES" b="0" dirty="0">
              <a:latin typeface="Akkurat Light" pitchFamily="2" charset="0"/>
            </a:endParaRPr>
          </a:p>
        </p:txBody>
      </p:sp>
      <p:sp>
        <p:nvSpPr>
          <p:cNvPr id="16" name="Título. Subtítulo"/>
          <p:cNvSpPr txBox="1"/>
          <p:nvPr/>
        </p:nvSpPr>
        <p:spPr>
          <a:xfrm>
            <a:off x="699440" y="735513"/>
            <a:ext cx="9206045" cy="108330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71437" tIns="71437" rIns="71437" bIns="71437" anchor="ctr">
            <a:spAutoFit/>
          </a:bodyPr>
          <a:lstStyle/>
          <a:p>
            <a:pPr algn="l" defTabSz="457200">
              <a:lnSpc>
                <a:spcPct val="120000"/>
              </a:lnSpc>
              <a:defRPr sz="5600" b="0">
                <a:solidFill>
                  <a:srgbClr val="363636"/>
                </a:solidFill>
                <a:latin typeface="Akkurat Regular"/>
                <a:ea typeface="Akkurat Regular"/>
                <a:cs typeface="Akkurat Regular"/>
                <a:sym typeface="Akkurat Regular"/>
              </a:defRPr>
            </a:pPr>
            <a:r>
              <a:rPr lang="es-ES_tradnl" dirty="0" smtClean="0">
                <a:solidFill>
                  <a:schemeClr val="tx1"/>
                </a:solidFill>
                <a:latin typeface="Akkurat Bold"/>
                <a:ea typeface="Akkurat Bold"/>
                <a:cs typeface="Akkurat Bold"/>
                <a:sym typeface="Akkurat Bold"/>
              </a:rPr>
              <a:t>Servicios Adicionales </a:t>
            </a:r>
            <a:r>
              <a:rPr lang="es-ES_tradnl" dirty="0" smtClean="0">
                <a:solidFill>
                  <a:srgbClr val="FC4802"/>
                </a:solidFill>
                <a:latin typeface="Akkurat Bold"/>
                <a:ea typeface="Akkurat Bold"/>
                <a:cs typeface="Akkurat Bold"/>
                <a:sym typeface="Akkurat Bold"/>
              </a:rPr>
              <a:t>Online</a:t>
            </a:r>
            <a:endParaRPr lang="es-ES_tradnl" dirty="0" smtClean="0">
              <a:solidFill>
                <a:srgbClr val="FC4802"/>
              </a:solidFill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2E2E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6" name="pasted-image.pdf" descr="pasted-image.pdf"/>
          <p:cNvPicPr>
            <a:picLocks noChangeAspect="1"/>
          </p:cNvPicPr>
          <p:nvPr/>
        </p:nvPicPr>
        <p:blipFill>
          <a:blip r:embed="rId2" cstate="print">
            <a:extLst/>
          </a:blip>
          <a:stretch>
            <a:fillRect/>
          </a:stretch>
        </p:blipFill>
        <p:spPr>
          <a:xfrm>
            <a:off x="20362017" y="351687"/>
            <a:ext cx="3268765" cy="973026"/>
          </a:xfrm>
          <a:prstGeom prst="rect">
            <a:avLst/>
          </a:prstGeom>
          <a:ln w="12700">
            <a:miter lim="400000"/>
          </a:ln>
        </p:spPr>
      </p:pic>
      <p:sp>
        <p:nvSpPr>
          <p:cNvPr id="179" name="Número de diapositiva"/>
          <p:cNvSpPr txBox="1">
            <a:spLocks noGrp="1"/>
          </p:cNvSpPr>
          <p:nvPr>
            <p:ph type="sldNum" sz="quarter" idx="2"/>
          </p:nvPr>
        </p:nvSpPr>
        <p:spPr>
          <a:xfrm>
            <a:off x="23278846" y="12717436"/>
            <a:ext cx="314834" cy="390577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/>
          <a:lstStyle>
            <a:lvl1pPr>
              <a:defRPr>
                <a:solidFill>
                  <a:srgbClr val="A7AAAC"/>
                </a:solidFill>
                <a:latin typeface="Akkurat Bold"/>
                <a:ea typeface="Akkurat Bold"/>
                <a:cs typeface="Akkurat Bold"/>
                <a:sym typeface="Akkurat Bold"/>
              </a:defRPr>
            </a:lvl1pPr>
          </a:lstStyle>
          <a:p>
            <a:fld id="{86CB4B4D-7CA3-9044-876B-883B54F8677D}" type="slidenum">
              <a:rPr/>
              <a:pPr/>
              <a:t>9</a:t>
            </a:fld>
            <a:endParaRPr/>
          </a:p>
        </p:txBody>
      </p:sp>
      <p:sp>
        <p:nvSpPr>
          <p:cNvPr id="9" name="Título. Subtítulo"/>
          <p:cNvSpPr txBox="1"/>
          <p:nvPr/>
        </p:nvSpPr>
        <p:spPr>
          <a:xfrm>
            <a:off x="664812" y="515211"/>
            <a:ext cx="7449154" cy="1083309"/>
          </a:xfrm>
          <a:prstGeom prst="rect">
            <a:avLst/>
          </a:prstGeom>
          <a:noFill/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71437" tIns="71437" rIns="71437" bIns="71437" anchor="ctr">
            <a:spAutoFit/>
          </a:bodyPr>
          <a:lstStyle/>
          <a:p>
            <a:pPr algn="l" defTabSz="457200">
              <a:lnSpc>
                <a:spcPct val="120000"/>
              </a:lnSpc>
              <a:defRPr sz="5600" b="0">
                <a:solidFill>
                  <a:srgbClr val="363636"/>
                </a:solidFill>
                <a:latin typeface="Akkurat Regular"/>
                <a:ea typeface="Akkurat Regular"/>
                <a:cs typeface="Akkurat Regular"/>
                <a:sym typeface="Akkurat Regular"/>
              </a:defRPr>
            </a:pPr>
            <a:r>
              <a:rPr lang="es-ES_tradnl" dirty="0" smtClean="0">
                <a:solidFill>
                  <a:schemeClr val="tx1"/>
                </a:solidFill>
                <a:latin typeface="Akkurat Bold"/>
                <a:ea typeface="Akkurat Bold"/>
                <a:cs typeface="Akkurat Bold"/>
                <a:sym typeface="Akkurat Bold"/>
              </a:rPr>
              <a:t>Comunidades </a:t>
            </a:r>
            <a:r>
              <a:rPr lang="es-ES_tradnl" dirty="0" smtClean="0">
                <a:solidFill>
                  <a:srgbClr val="FC4802"/>
                </a:solidFill>
                <a:latin typeface="Akkurat Bold"/>
                <a:ea typeface="Akkurat Bold"/>
                <a:cs typeface="Akkurat Bold"/>
                <a:sym typeface="Akkurat Bold"/>
              </a:rPr>
              <a:t>Nalanda</a:t>
            </a:r>
            <a:endParaRPr dirty="0">
              <a:solidFill>
                <a:srgbClr val="FC4802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 l="2396" r="73531" b="18031"/>
          <a:stretch>
            <a:fillRect/>
          </a:stretch>
        </p:blipFill>
        <p:spPr bwMode="auto">
          <a:xfrm>
            <a:off x="3938664" y="3019424"/>
            <a:ext cx="7498745" cy="403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3" cstate="print"/>
          <a:srcRect l="51714" r="24869" b="18070"/>
          <a:stretch>
            <a:fillRect/>
          </a:stretch>
        </p:blipFill>
        <p:spPr bwMode="auto">
          <a:xfrm>
            <a:off x="3821668" y="7681344"/>
            <a:ext cx="7498745" cy="40937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1" name="10 Rectángulo"/>
          <p:cNvSpPr/>
          <p:nvPr/>
        </p:nvSpPr>
        <p:spPr>
          <a:xfrm>
            <a:off x="1002711" y="1655670"/>
            <a:ext cx="21400089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s-ES_tradnl" b="0" dirty="0" smtClean="0">
                <a:latin typeface="Akkurat Light" pitchFamily="2" charset="0"/>
              </a:rPr>
              <a:t>Personalizamos nuestros Servicios para adaptarlos a tu negocio y al sector en el que trabajes.</a:t>
            </a:r>
            <a:endParaRPr lang="es-ES" dirty="0"/>
          </a:p>
        </p:txBody>
      </p:sp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3" cstate="print"/>
          <a:srcRect l="26469" r="49786" b="18031"/>
          <a:stretch>
            <a:fillRect/>
          </a:stretch>
        </p:blipFill>
        <p:spPr bwMode="auto">
          <a:xfrm>
            <a:off x="12118201" y="3015761"/>
            <a:ext cx="7396504" cy="403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3" cstate="print"/>
          <a:srcRect l="76170" r="323" b="18686"/>
          <a:stretch>
            <a:fillRect/>
          </a:stretch>
        </p:blipFill>
        <p:spPr bwMode="auto">
          <a:xfrm>
            <a:off x="12136916" y="7712098"/>
            <a:ext cx="7425001" cy="40630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White">
  <a:themeElements>
    <a:clrScheme name="White">
      <a:dk1>
        <a:srgbClr val="000000"/>
      </a:dk1>
      <a:lt1>
        <a:srgbClr val="FFFFFF"/>
      </a:lt1>
      <a:dk2>
        <a:srgbClr val="5E5E5E"/>
      </a:dk2>
      <a:lt2>
        <a:srgbClr val="D6D5D5"/>
      </a:lt2>
      <a:accent1>
        <a:srgbClr val="00A2FF"/>
      </a:accent1>
      <a:accent2>
        <a:srgbClr val="16E7CF"/>
      </a:accent2>
      <a:accent3>
        <a:srgbClr val="61D836"/>
      </a:accent3>
      <a:accent4>
        <a:srgbClr val="FAE232"/>
      </a:accent4>
      <a:accent5>
        <a:srgbClr val="FF644E"/>
      </a:accent5>
      <a:accent6>
        <a:srgbClr val="EF5FA7"/>
      </a:accent6>
      <a:hlink>
        <a:srgbClr val="0000FF"/>
      </a:hlink>
      <a:folHlink>
        <a:srgbClr val="FF00FF"/>
      </a:folHlink>
    </a:clrScheme>
    <a:fontScheme name="White">
      <a:majorFont>
        <a:latin typeface="Helvetica Neue Medium"/>
        <a:ea typeface="Helvetica Neue Medium"/>
        <a:cs typeface="Helvetica Neue Medium"/>
      </a:majorFont>
      <a:minorFont>
        <a:latin typeface="Helvetica Neue Medium"/>
        <a:ea typeface="Helvetica Neue Medium"/>
        <a:cs typeface="Helvetica Neue Medium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71437" tIns="71437" rIns="71437" bIns="71437" numCol="1" spcCol="38100" rtlCol="0" anchor="ctr">
        <a:spAutoFit/>
      </a:bodyPr>
      <a:lstStyle>
        <a:defPPr marL="0" marR="0" indent="0" algn="ctr" defTabSz="821531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0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71437" tIns="71437" rIns="71437" bIns="71437" numCol="1" spcCol="38100" rtlCol="0" anchor="ctr">
        <a:spAutoFit/>
      </a:bodyPr>
      <a:lstStyle>
        <a:defPPr marL="0" marR="0" indent="0" algn="ctr" defTabSz="821531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200" b="1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Helvetica Neue"/>
            <a:ea typeface="Helvetica Neue"/>
            <a:cs typeface="Helvetica Neue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White">
  <a:themeElements>
    <a:clrScheme name="White">
      <a:dk1>
        <a:srgbClr val="000000"/>
      </a:dk1>
      <a:lt1>
        <a:srgbClr val="FFFFFF"/>
      </a:lt1>
      <a:dk2>
        <a:srgbClr val="5E5E5E"/>
      </a:dk2>
      <a:lt2>
        <a:srgbClr val="D6D5D5"/>
      </a:lt2>
      <a:accent1>
        <a:srgbClr val="00A2FF"/>
      </a:accent1>
      <a:accent2>
        <a:srgbClr val="16E7CF"/>
      </a:accent2>
      <a:accent3>
        <a:srgbClr val="61D836"/>
      </a:accent3>
      <a:accent4>
        <a:srgbClr val="FAE232"/>
      </a:accent4>
      <a:accent5>
        <a:srgbClr val="FF644E"/>
      </a:accent5>
      <a:accent6>
        <a:srgbClr val="EF5FA7"/>
      </a:accent6>
      <a:hlink>
        <a:srgbClr val="0000FF"/>
      </a:hlink>
      <a:folHlink>
        <a:srgbClr val="FF00FF"/>
      </a:folHlink>
    </a:clrScheme>
    <a:fontScheme name="White">
      <a:majorFont>
        <a:latin typeface="Helvetica Neue Medium"/>
        <a:ea typeface="Helvetica Neue Medium"/>
        <a:cs typeface="Helvetica Neue Medium"/>
      </a:majorFont>
      <a:minorFont>
        <a:latin typeface="Helvetica Neue Medium"/>
        <a:ea typeface="Helvetica Neue Medium"/>
        <a:cs typeface="Helvetica Neue Medium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71437" tIns="71437" rIns="71437" bIns="71437" numCol="1" spcCol="38100" rtlCol="0" anchor="ctr">
        <a:spAutoFit/>
      </a:bodyPr>
      <a:lstStyle>
        <a:defPPr marL="0" marR="0" indent="0" algn="ctr" defTabSz="821531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0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71437" tIns="71437" rIns="71437" bIns="71437" numCol="1" spcCol="38100" rtlCol="0" anchor="ctr">
        <a:spAutoFit/>
      </a:bodyPr>
      <a:lstStyle>
        <a:defPPr marL="0" marR="0" indent="0" algn="ctr" defTabSz="821531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200" b="1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Helvetica Neue"/>
            <a:ea typeface="Helvetica Neue"/>
            <a:cs typeface="Helvetica Neue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6087</TotalTime>
  <Words>800</Words>
  <Application>Microsoft Office PowerPoint</Application>
  <PresentationFormat>Personalizado</PresentationFormat>
  <Paragraphs>118</Paragraphs>
  <Slides>14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14</vt:i4>
      </vt:variant>
    </vt:vector>
  </HeadingPairs>
  <TitlesOfParts>
    <vt:vector size="15" baseType="lpstr">
      <vt:lpstr>White</vt:lpstr>
      <vt:lpstr>Diapositiva 1</vt:lpstr>
      <vt:lpstr>Diapositiva 2</vt:lpstr>
      <vt:lpstr>Diapositiva 3</vt:lpstr>
      <vt:lpstr>Diapositiva 4</vt:lpstr>
      <vt:lpstr>Diapositiva 5</vt:lpstr>
      <vt:lpstr>Diapositiva 6</vt:lpstr>
      <vt:lpstr>Diapositiva 7</vt:lpstr>
      <vt:lpstr>Diapositiva 8</vt:lpstr>
      <vt:lpstr>Diapositiva 9</vt:lpstr>
      <vt:lpstr>Diapositiva 10</vt:lpstr>
      <vt:lpstr>Diapositiva 11</vt:lpstr>
      <vt:lpstr>Diapositiva 12</vt:lpstr>
      <vt:lpstr>Diapositiva 13</vt:lpstr>
      <vt:lpstr>Diapositiva 14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Dalia Fernández Palomo</dc:creator>
  <cp:lastModifiedBy>mgalan</cp:lastModifiedBy>
  <cp:revision>32</cp:revision>
  <dcterms:modified xsi:type="dcterms:W3CDTF">2017-10-02T09:02:41Z</dcterms:modified>
</cp:coreProperties>
</file>